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media/image11.svg" ContentType="image/svg+xml"/>
  <Override PartName="/ppt/media/image29.svg" ContentType="image/svg+xml"/>
  <Override PartName="/ppt/media/image7.svg" ContentType="image/svg+xml"/>
  <Override PartName="/ppt/media/image9.svg" ContentType="image/svg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.xml" ContentType="application/vnd.openxmlformats-officedocument.presentationml.tags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tags/tag145.xml" ContentType="application/vnd.openxmlformats-officedocument.presentationml.tags+xml"/>
  <Override PartName="/ppt/tags/tag146.xml" ContentType="application/vnd.openxmlformats-officedocument.presentationml.tags+xml"/>
  <Override PartName="/ppt/tags/tag147.xml" ContentType="application/vnd.openxmlformats-officedocument.presentationml.tags+xml"/>
  <Override PartName="/ppt/tags/tag148.xml" ContentType="application/vnd.openxmlformats-officedocument.presentationml.tags+xml"/>
  <Override PartName="/ppt/tags/tag149.xml" ContentType="application/vnd.openxmlformats-officedocument.presentationml.tags+xml"/>
  <Override PartName="/ppt/tags/tag15.xml" ContentType="application/vnd.openxmlformats-officedocument.presentationml.tags+xml"/>
  <Override PartName="/ppt/tags/tag150.xml" ContentType="application/vnd.openxmlformats-officedocument.presentationml.tags+xml"/>
  <Override PartName="/ppt/tags/tag151.xml" ContentType="application/vnd.openxmlformats-officedocument.presentationml.tags+xml"/>
  <Override PartName="/ppt/tags/tag152.xml" ContentType="application/vnd.openxmlformats-officedocument.presentationml.tags+xml"/>
  <Override PartName="/ppt/tags/tag153.xml" ContentType="application/vnd.openxmlformats-officedocument.presentationml.tags+xml"/>
  <Override PartName="/ppt/tags/tag154.xml" ContentType="application/vnd.openxmlformats-officedocument.presentationml.tags+xml"/>
  <Override PartName="/ppt/tags/tag155.xml" ContentType="application/vnd.openxmlformats-officedocument.presentationml.tags+xml"/>
  <Override PartName="/ppt/tags/tag156.xml" ContentType="application/vnd.openxmlformats-officedocument.presentationml.tags+xml"/>
  <Override PartName="/ppt/tags/tag157.xml" ContentType="application/vnd.openxmlformats-officedocument.presentationml.tags+xml"/>
  <Override PartName="/ppt/tags/tag158.xml" ContentType="application/vnd.openxmlformats-officedocument.presentationml.tags+xml"/>
  <Override PartName="/ppt/tags/tag159.xml" ContentType="application/vnd.openxmlformats-officedocument.presentationml.tags+xml"/>
  <Override PartName="/ppt/tags/tag16.xml" ContentType="application/vnd.openxmlformats-officedocument.presentationml.tags+xml"/>
  <Override PartName="/ppt/tags/tag160.xml" ContentType="application/vnd.openxmlformats-officedocument.presentationml.tags+xml"/>
  <Override PartName="/ppt/tags/tag161.xml" ContentType="application/vnd.openxmlformats-officedocument.presentationml.tags+xml"/>
  <Override PartName="/ppt/tags/tag162.xml" ContentType="application/vnd.openxmlformats-officedocument.presentationml.tags+xml"/>
  <Override PartName="/ppt/tags/tag163.xml" ContentType="application/vnd.openxmlformats-officedocument.presentationml.tags+xml"/>
  <Override PartName="/ppt/tags/tag164.xml" ContentType="application/vnd.openxmlformats-officedocument.presentationml.tags+xml"/>
  <Override PartName="/ppt/tags/tag165.xml" ContentType="application/vnd.openxmlformats-officedocument.presentationml.tags+xml"/>
  <Override PartName="/ppt/tags/tag166.xml" ContentType="application/vnd.openxmlformats-officedocument.presentationml.tags+xml"/>
  <Override PartName="/ppt/tags/tag167.xml" ContentType="application/vnd.openxmlformats-officedocument.presentationml.tags+xml"/>
  <Override PartName="/ppt/tags/tag168.xml" ContentType="application/vnd.openxmlformats-officedocument.presentationml.tags+xml"/>
  <Override PartName="/ppt/tags/tag169.xml" ContentType="application/vnd.openxmlformats-officedocument.presentationml.tags+xml"/>
  <Override PartName="/ppt/tags/tag17.xml" ContentType="application/vnd.openxmlformats-officedocument.presentationml.tags+xml"/>
  <Override PartName="/ppt/tags/tag170.xml" ContentType="application/vnd.openxmlformats-officedocument.presentationml.tags+xml"/>
  <Override PartName="/ppt/tags/tag171.xml" ContentType="application/vnd.openxmlformats-officedocument.presentationml.tags+xml"/>
  <Override PartName="/ppt/tags/tag172.xml" ContentType="application/vnd.openxmlformats-officedocument.presentationml.tags+xml"/>
  <Override PartName="/ppt/tags/tag173.xml" ContentType="application/vnd.openxmlformats-officedocument.presentationml.tags+xml"/>
  <Override PartName="/ppt/tags/tag174.xml" ContentType="application/vnd.openxmlformats-officedocument.presentationml.tags+xml"/>
  <Override PartName="/ppt/tags/tag175.xml" ContentType="application/vnd.openxmlformats-officedocument.presentationml.tags+xml"/>
  <Override PartName="/ppt/tags/tag176.xml" ContentType="application/vnd.openxmlformats-officedocument.presentationml.tags+xml"/>
  <Override PartName="/ppt/tags/tag177.xml" ContentType="application/vnd.openxmlformats-officedocument.presentationml.tags+xml"/>
  <Override PartName="/ppt/tags/tag178.xml" ContentType="application/vnd.openxmlformats-officedocument.presentationml.tags+xml"/>
  <Override PartName="/ppt/tags/tag179.xml" ContentType="application/vnd.openxmlformats-officedocument.presentationml.tags+xml"/>
  <Override PartName="/ppt/tags/tag18.xml" ContentType="application/vnd.openxmlformats-officedocument.presentationml.tags+xml"/>
  <Override PartName="/ppt/tags/tag180.xml" ContentType="application/vnd.openxmlformats-officedocument.presentationml.tags+xml"/>
  <Override PartName="/ppt/tags/tag181.xml" ContentType="application/vnd.openxmlformats-officedocument.presentationml.tags+xml"/>
  <Override PartName="/ppt/tags/tag182.xml" ContentType="application/vnd.openxmlformats-officedocument.presentationml.tags+xml"/>
  <Override PartName="/ppt/tags/tag183.xml" ContentType="application/vnd.openxmlformats-officedocument.presentationml.tags+xml"/>
  <Override PartName="/ppt/tags/tag184.xml" ContentType="application/vnd.openxmlformats-officedocument.presentationml.tags+xml"/>
  <Override PartName="/ppt/tags/tag185.xml" ContentType="application/vnd.openxmlformats-officedocument.presentationml.tags+xml"/>
  <Override PartName="/ppt/tags/tag186.xml" ContentType="application/vnd.openxmlformats-officedocument.presentationml.tags+xml"/>
  <Override PartName="/ppt/tags/tag187.xml" ContentType="application/vnd.openxmlformats-officedocument.presentationml.tags+xml"/>
  <Override PartName="/ppt/tags/tag188.xml" ContentType="application/vnd.openxmlformats-officedocument.presentationml.tags+xml"/>
  <Override PartName="/ppt/tags/tag189.xml" ContentType="application/vnd.openxmlformats-officedocument.presentationml.tags+xml"/>
  <Override PartName="/ppt/tags/tag19.xml" ContentType="application/vnd.openxmlformats-officedocument.presentationml.tags+xml"/>
  <Override PartName="/ppt/tags/tag190.xml" ContentType="application/vnd.openxmlformats-officedocument.presentationml.tags+xml"/>
  <Override PartName="/ppt/tags/tag191.xml" ContentType="application/vnd.openxmlformats-officedocument.presentationml.tags+xml"/>
  <Override PartName="/ppt/tags/tag192.xml" ContentType="application/vnd.openxmlformats-officedocument.presentationml.tags+xml"/>
  <Override PartName="/ppt/tags/tag193.xml" ContentType="application/vnd.openxmlformats-officedocument.presentationml.tags+xml"/>
  <Override PartName="/ppt/tags/tag194.xml" ContentType="application/vnd.openxmlformats-officedocument.presentationml.tags+xml"/>
  <Override PartName="/ppt/tags/tag195.xml" ContentType="application/vnd.openxmlformats-officedocument.presentationml.tags+xml"/>
  <Override PartName="/ppt/tags/tag196.xml" ContentType="application/vnd.openxmlformats-officedocument.presentationml.tags+xml"/>
  <Override PartName="/ppt/tags/tag197.xml" ContentType="application/vnd.openxmlformats-officedocument.presentationml.tags+xml"/>
  <Override PartName="/ppt/tags/tag198.xml" ContentType="application/vnd.openxmlformats-officedocument.presentationml.tags+xml"/>
  <Override PartName="/ppt/tags/tag19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00.xml" ContentType="application/vnd.openxmlformats-officedocument.presentationml.tags+xml"/>
  <Override PartName="/ppt/tags/tag201.xml" ContentType="application/vnd.openxmlformats-officedocument.presentationml.tags+xml"/>
  <Override PartName="/ppt/tags/tag202.xml" ContentType="application/vnd.openxmlformats-officedocument.presentationml.tags+xml"/>
  <Override PartName="/ppt/tags/tag203.xml" ContentType="application/vnd.openxmlformats-officedocument.presentationml.tags+xml"/>
  <Override PartName="/ppt/tags/tag204.xml" ContentType="application/vnd.openxmlformats-officedocument.presentationml.tags+xml"/>
  <Override PartName="/ppt/tags/tag205.xml" ContentType="application/vnd.openxmlformats-officedocument.presentationml.tags+xml"/>
  <Override PartName="/ppt/tags/tag206.xml" ContentType="application/vnd.openxmlformats-officedocument.presentationml.tags+xml"/>
  <Override PartName="/ppt/tags/tag207.xml" ContentType="application/vnd.openxmlformats-officedocument.presentationml.tags+xml"/>
  <Override PartName="/ppt/tags/tag208.xml" ContentType="application/vnd.openxmlformats-officedocument.presentationml.tags+xml"/>
  <Override PartName="/ppt/tags/tag209.xml" ContentType="application/vnd.openxmlformats-officedocument.presentationml.tags+xml"/>
  <Override PartName="/ppt/tags/tag21.xml" ContentType="application/vnd.openxmlformats-officedocument.presentationml.tags+xml"/>
  <Override PartName="/ppt/tags/tag210.xml" ContentType="application/vnd.openxmlformats-officedocument.presentationml.tags+xml"/>
  <Override PartName="/ppt/tags/tag211.xml" ContentType="application/vnd.openxmlformats-officedocument.presentationml.tags+xml"/>
  <Override PartName="/ppt/tags/tag212.xml" ContentType="application/vnd.openxmlformats-officedocument.presentationml.tags+xml"/>
  <Override PartName="/ppt/tags/tag213.xml" ContentType="application/vnd.openxmlformats-officedocument.presentationml.tags+xml"/>
  <Override PartName="/ppt/tags/tag214.xml" ContentType="application/vnd.openxmlformats-officedocument.presentationml.tags+xml"/>
  <Override PartName="/ppt/tags/tag215.xml" ContentType="application/vnd.openxmlformats-officedocument.presentationml.tags+xml"/>
  <Override PartName="/ppt/tags/tag216.xml" ContentType="application/vnd.openxmlformats-officedocument.presentationml.tags+xml"/>
  <Override PartName="/ppt/tags/tag217.xml" ContentType="application/vnd.openxmlformats-officedocument.presentationml.tags+xml"/>
  <Override PartName="/ppt/tags/tag218.xml" ContentType="application/vnd.openxmlformats-officedocument.presentationml.tags+xml"/>
  <Override PartName="/ppt/tags/tag219.xml" ContentType="application/vnd.openxmlformats-officedocument.presentationml.tags+xml"/>
  <Override PartName="/ppt/tags/tag22.xml" ContentType="application/vnd.openxmlformats-officedocument.presentationml.tags+xml"/>
  <Override PartName="/ppt/tags/tag220.xml" ContentType="application/vnd.openxmlformats-officedocument.presentationml.tags+xml"/>
  <Override PartName="/ppt/tags/tag221.xml" ContentType="application/vnd.openxmlformats-officedocument.presentationml.tags+xml"/>
  <Override PartName="/ppt/tags/tag222.xml" ContentType="application/vnd.openxmlformats-officedocument.presentationml.tags+xml"/>
  <Override PartName="/ppt/tags/tag223.xml" ContentType="application/vnd.openxmlformats-officedocument.presentationml.tags+xml"/>
  <Override PartName="/ppt/tags/tag224.xml" ContentType="application/vnd.openxmlformats-officedocument.presentationml.tags+xml"/>
  <Override PartName="/ppt/tags/tag225.xml" ContentType="application/vnd.openxmlformats-officedocument.presentationml.tags+xml"/>
  <Override PartName="/ppt/tags/tag226.xml" ContentType="application/vnd.openxmlformats-officedocument.presentationml.tags+xml"/>
  <Override PartName="/ppt/tags/tag227.xml" ContentType="application/vnd.openxmlformats-officedocument.presentationml.tags+xml"/>
  <Override PartName="/ppt/tags/tag228.xml" ContentType="application/vnd.openxmlformats-officedocument.presentationml.tags+xml"/>
  <Override PartName="/ppt/tags/tag229.xml" ContentType="application/vnd.openxmlformats-officedocument.presentationml.tags+xml"/>
  <Override PartName="/ppt/tags/tag23.xml" ContentType="application/vnd.openxmlformats-officedocument.presentationml.tags+xml"/>
  <Override PartName="/ppt/tags/tag230.xml" ContentType="application/vnd.openxmlformats-officedocument.presentationml.tags+xml"/>
  <Override PartName="/ppt/tags/tag231.xml" ContentType="application/vnd.openxmlformats-officedocument.presentationml.tags+xml"/>
  <Override PartName="/ppt/tags/tag232.xml" ContentType="application/vnd.openxmlformats-officedocument.presentationml.tags+xml"/>
  <Override PartName="/ppt/tags/tag233.xml" ContentType="application/vnd.openxmlformats-officedocument.presentationml.tags+xml"/>
  <Override PartName="/ppt/tags/tag234.xml" ContentType="application/vnd.openxmlformats-officedocument.presentationml.tags+xml"/>
  <Override PartName="/ppt/tags/tag235.xml" ContentType="application/vnd.openxmlformats-officedocument.presentationml.tags+xml"/>
  <Override PartName="/ppt/tags/tag236.xml" ContentType="application/vnd.openxmlformats-officedocument.presentationml.tags+xml"/>
  <Override PartName="/ppt/tags/tag237.xml" ContentType="application/vnd.openxmlformats-officedocument.presentationml.tags+xml"/>
  <Override PartName="/ppt/tags/tag238.xml" ContentType="application/vnd.openxmlformats-officedocument.presentationml.tags+xml"/>
  <Override PartName="/ppt/tags/tag239.xml" ContentType="application/vnd.openxmlformats-officedocument.presentationml.tags+xml"/>
  <Override PartName="/ppt/tags/tag24.xml" ContentType="application/vnd.openxmlformats-officedocument.presentationml.tags+xml"/>
  <Override PartName="/ppt/tags/tag240.xml" ContentType="application/vnd.openxmlformats-officedocument.presentationml.tags+xml"/>
  <Override PartName="/ppt/tags/tag241.xml" ContentType="application/vnd.openxmlformats-officedocument.presentationml.tags+xml"/>
  <Override PartName="/ppt/tags/tag242.xml" ContentType="application/vnd.openxmlformats-officedocument.presentationml.tags+xml"/>
  <Override PartName="/ppt/tags/tag243.xml" ContentType="application/vnd.openxmlformats-officedocument.presentationml.tags+xml"/>
  <Override PartName="/ppt/tags/tag244.xml" ContentType="application/vnd.openxmlformats-officedocument.presentationml.tags+xml"/>
  <Override PartName="/ppt/tags/tag245.xml" ContentType="application/vnd.openxmlformats-officedocument.presentationml.tags+xml"/>
  <Override PartName="/ppt/tags/tag246.xml" ContentType="application/vnd.openxmlformats-officedocument.presentationml.tags+xml"/>
  <Override PartName="/ppt/tags/tag247.xml" ContentType="application/vnd.openxmlformats-officedocument.presentationml.tags+xml"/>
  <Override PartName="/ppt/tags/tag248.xml" ContentType="application/vnd.openxmlformats-officedocument.presentationml.tags+xml"/>
  <Override PartName="/ppt/tags/tag249.xml" ContentType="application/vnd.openxmlformats-officedocument.presentationml.tags+xml"/>
  <Override PartName="/ppt/tags/tag25.xml" ContentType="application/vnd.openxmlformats-officedocument.presentationml.tags+xml"/>
  <Override PartName="/ppt/tags/tag250.xml" ContentType="application/vnd.openxmlformats-officedocument.presentationml.tags+xml"/>
  <Override PartName="/ppt/tags/tag251.xml" ContentType="application/vnd.openxmlformats-officedocument.presentationml.tags+xml"/>
  <Override PartName="/ppt/tags/tag252.xml" ContentType="application/vnd.openxmlformats-officedocument.presentationml.tags+xml"/>
  <Override PartName="/ppt/tags/tag253.xml" ContentType="application/vnd.openxmlformats-officedocument.presentationml.tags+xml"/>
  <Override PartName="/ppt/tags/tag254.xml" ContentType="application/vnd.openxmlformats-officedocument.presentationml.tags+xml"/>
  <Override PartName="/ppt/tags/tag255.xml" ContentType="application/vnd.openxmlformats-officedocument.presentationml.tags+xml"/>
  <Override PartName="/ppt/tags/tag256.xml" ContentType="application/vnd.openxmlformats-officedocument.presentationml.tags+xml"/>
  <Override PartName="/ppt/tags/tag257.xml" ContentType="application/vnd.openxmlformats-officedocument.presentationml.tags+xml"/>
  <Override PartName="/ppt/tags/tag258.xml" ContentType="application/vnd.openxmlformats-officedocument.presentationml.tags+xml"/>
  <Override PartName="/ppt/tags/tag259.xml" ContentType="application/vnd.openxmlformats-officedocument.presentationml.tags+xml"/>
  <Override PartName="/ppt/tags/tag26.xml" ContentType="application/vnd.openxmlformats-officedocument.presentationml.tags+xml"/>
  <Override PartName="/ppt/tags/tag260.xml" ContentType="application/vnd.openxmlformats-officedocument.presentationml.tags+xml"/>
  <Override PartName="/ppt/tags/tag261.xml" ContentType="application/vnd.openxmlformats-officedocument.presentationml.tags+xml"/>
  <Override PartName="/ppt/tags/tag262.xml" ContentType="application/vnd.openxmlformats-officedocument.presentationml.tags+xml"/>
  <Override PartName="/ppt/tags/tag263.xml" ContentType="application/vnd.openxmlformats-officedocument.presentationml.tags+xml"/>
  <Override PartName="/ppt/tags/tag264.xml" ContentType="application/vnd.openxmlformats-officedocument.presentationml.tags+xml"/>
  <Override PartName="/ppt/tags/tag265.xml" ContentType="application/vnd.openxmlformats-officedocument.presentationml.tags+xml"/>
  <Override PartName="/ppt/tags/tag266.xml" ContentType="application/vnd.openxmlformats-officedocument.presentationml.tags+xml"/>
  <Override PartName="/ppt/tags/tag267.xml" ContentType="application/vnd.openxmlformats-officedocument.presentationml.tags+xml"/>
  <Override PartName="/ppt/tags/tag268.xml" ContentType="application/vnd.openxmlformats-officedocument.presentationml.tags+xml"/>
  <Override PartName="/ppt/tags/tag269.xml" ContentType="application/vnd.openxmlformats-officedocument.presentationml.tags+xml"/>
  <Override PartName="/ppt/tags/tag27.xml" ContentType="application/vnd.openxmlformats-officedocument.presentationml.tags+xml"/>
  <Override PartName="/ppt/tags/tag270.xml" ContentType="application/vnd.openxmlformats-officedocument.presentationml.tags+xml"/>
  <Override PartName="/ppt/tags/tag271.xml" ContentType="application/vnd.openxmlformats-officedocument.presentationml.tags+xml"/>
  <Override PartName="/ppt/tags/tag272.xml" ContentType="application/vnd.openxmlformats-officedocument.presentationml.tags+xml"/>
  <Override PartName="/ppt/tags/tag273.xml" ContentType="application/vnd.openxmlformats-officedocument.presentationml.tags+xml"/>
  <Override PartName="/ppt/tags/tag274.xml" ContentType="application/vnd.openxmlformats-officedocument.presentationml.tags+xml"/>
  <Override PartName="/ppt/tags/tag275.xml" ContentType="application/vnd.openxmlformats-officedocument.presentationml.tags+xml"/>
  <Override PartName="/ppt/tags/tag276.xml" ContentType="application/vnd.openxmlformats-officedocument.presentationml.tags+xml"/>
  <Override PartName="/ppt/tags/tag277.xml" ContentType="application/vnd.openxmlformats-officedocument.presentationml.tags+xml"/>
  <Override PartName="/ppt/tags/tag278.xml" ContentType="application/vnd.openxmlformats-officedocument.presentationml.tags+xml"/>
  <Override PartName="/ppt/tags/tag279.xml" ContentType="application/vnd.openxmlformats-officedocument.presentationml.tags+xml"/>
  <Override PartName="/ppt/tags/tag28.xml" ContentType="application/vnd.openxmlformats-officedocument.presentationml.tags+xml"/>
  <Override PartName="/ppt/tags/tag280.xml" ContentType="application/vnd.openxmlformats-officedocument.presentationml.tags+xml"/>
  <Override PartName="/ppt/tags/tag281.xml" ContentType="application/vnd.openxmlformats-officedocument.presentationml.tags+xml"/>
  <Override PartName="/ppt/tags/tag282.xml" ContentType="application/vnd.openxmlformats-officedocument.presentationml.tags+xml"/>
  <Override PartName="/ppt/tags/tag283.xml" ContentType="application/vnd.openxmlformats-officedocument.presentationml.tags+xml"/>
  <Override PartName="/ppt/tags/tag284.xml" ContentType="application/vnd.openxmlformats-officedocument.presentationml.tags+xml"/>
  <Override PartName="/ppt/tags/tag285.xml" ContentType="application/vnd.openxmlformats-officedocument.presentationml.tags+xml"/>
  <Override PartName="/ppt/tags/tag286.xml" ContentType="application/vnd.openxmlformats-officedocument.presentationml.tags+xml"/>
  <Override PartName="/ppt/tags/tag287.xml" ContentType="application/vnd.openxmlformats-officedocument.presentationml.tags+xml"/>
  <Override PartName="/ppt/tags/tag288.xml" ContentType="application/vnd.openxmlformats-officedocument.presentationml.tags+xml"/>
  <Override PartName="/ppt/tags/tag289.xml" ContentType="application/vnd.openxmlformats-officedocument.presentationml.tags+xml"/>
  <Override PartName="/ppt/tags/tag29.xml" ContentType="application/vnd.openxmlformats-officedocument.presentationml.tags+xml"/>
  <Override PartName="/ppt/tags/tag290.xml" ContentType="application/vnd.openxmlformats-officedocument.presentationml.tags+xml"/>
  <Override PartName="/ppt/tags/tag291.xml" ContentType="application/vnd.openxmlformats-officedocument.presentationml.tags+xml"/>
  <Override PartName="/ppt/tags/tag292.xml" ContentType="application/vnd.openxmlformats-officedocument.presentationml.tags+xml"/>
  <Override PartName="/ppt/tags/tag293.xml" ContentType="application/vnd.openxmlformats-officedocument.presentationml.tags+xml"/>
  <Override PartName="/ppt/tags/tag294.xml" ContentType="application/vnd.openxmlformats-officedocument.presentationml.tags+xml"/>
  <Override PartName="/ppt/tags/tag295.xml" ContentType="application/vnd.openxmlformats-officedocument.presentationml.tags+xml"/>
  <Override PartName="/ppt/tags/tag296.xml" ContentType="application/vnd.openxmlformats-officedocument.presentationml.tags+xml"/>
  <Override PartName="/ppt/tags/tag297.xml" ContentType="application/vnd.openxmlformats-officedocument.presentationml.tags+xml"/>
  <Override PartName="/ppt/tags/tag298.xml" ContentType="application/vnd.openxmlformats-officedocument.presentationml.tags+xml"/>
  <Override PartName="/ppt/tags/tag29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00.xml" ContentType="application/vnd.openxmlformats-officedocument.presentationml.tags+xml"/>
  <Override PartName="/ppt/tags/tag301.xml" ContentType="application/vnd.openxmlformats-officedocument.presentationml.tags+xml"/>
  <Override PartName="/ppt/tags/tag302.xml" ContentType="application/vnd.openxmlformats-officedocument.presentationml.tags+xml"/>
  <Override PartName="/ppt/tags/tag303.xml" ContentType="application/vnd.openxmlformats-officedocument.presentationml.tags+xml"/>
  <Override PartName="/ppt/tags/tag304.xml" ContentType="application/vnd.openxmlformats-officedocument.presentationml.tags+xml"/>
  <Override PartName="/ppt/tags/tag305.xml" ContentType="application/vnd.openxmlformats-officedocument.presentationml.tags+xml"/>
  <Override PartName="/ppt/tags/tag306.xml" ContentType="application/vnd.openxmlformats-officedocument.presentationml.tags+xml"/>
  <Override PartName="/ppt/tags/tag307.xml" ContentType="application/vnd.openxmlformats-officedocument.presentationml.tags+xml"/>
  <Override PartName="/ppt/tags/tag308.xml" ContentType="application/vnd.openxmlformats-officedocument.presentationml.tags+xml"/>
  <Override PartName="/ppt/tags/tag309.xml" ContentType="application/vnd.openxmlformats-officedocument.presentationml.tags+xml"/>
  <Override PartName="/ppt/tags/tag31.xml" ContentType="application/vnd.openxmlformats-officedocument.presentationml.tags+xml"/>
  <Override PartName="/ppt/tags/tag310.xml" ContentType="application/vnd.openxmlformats-officedocument.presentationml.tags+xml"/>
  <Override PartName="/ppt/tags/tag311.xml" ContentType="application/vnd.openxmlformats-officedocument.presentationml.tags+xml"/>
  <Override PartName="/ppt/tags/tag312.xml" ContentType="application/vnd.openxmlformats-officedocument.presentationml.tags+xml"/>
  <Override PartName="/ppt/tags/tag313.xml" ContentType="application/vnd.openxmlformats-officedocument.presentationml.tags+xml"/>
  <Override PartName="/ppt/tags/tag314.xml" ContentType="application/vnd.openxmlformats-officedocument.presentationml.tags+xml"/>
  <Override PartName="/ppt/tags/tag315.xml" ContentType="application/vnd.openxmlformats-officedocument.presentationml.tags+xml"/>
  <Override PartName="/ppt/tags/tag316.xml" ContentType="application/vnd.openxmlformats-officedocument.presentationml.tags+xml"/>
  <Override PartName="/ppt/tags/tag317.xml" ContentType="application/vnd.openxmlformats-officedocument.presentationml.tags+xml"/>
  <Override PartName="/ppt/tags/tag318.xml" ContentType="application/vnd.openxmlformats-officedocument.presentationml.tags+xml"/>
  <Override PartName="/ppt/tags/tag319.xml" ContentType="application/vnd.openxmlformats-officedocument.presentationml.tags+xml"/>
  <Override PartName="/ppt/tags/tag32.xml" ContentType="application/vnd.openxmlformats-officedocument.presentationml.tags+xml"/>
  <Override PartName="/ppt/tags/tag320.xml" ContentType="application/vnd.openxmlformats-officedocument.presentationml.tags+xml"/>
  <Override PartName="/ppt/tags/tag321.xml" ContentType="application/vnd.openxmlformats-officedocument.presentationml.tags+xml"/>
  <Override PartName="/ppt/tags/tag322.xml" ContentType="application/vnd.openxmlformats-officedocument.presentationml.tags+xml"/>
  <Override PartName="/ppt/tags/tag323.xml" ContentType="application/vnd.openxmlformats-officedocument.presentationml.tags+xml"/>
  <Override PartName="/ppt/tags/tag324.xml" ContentType="application/vnd.openxmlformats-officedocument.presentationml.tags+xml"/>
  <Override PartName="/ppt/tags/tag325.xml" ContentType="application/vnd.openxmlformats-officedocument.presentationml.tags+xml"/>
  <Override PartName="/ppt/tags/tag326.xml" ContentType="application/vnd.openxmlformats-officedocument.presentationml.tags+xml"/>
  <Override PartName="/ppt/tags/tag327.xml" ContentType="application/vnd.openxmlformats-officedocument.presentationml.tags+xml"/>
  <Override PartName="/ppt/tags/tag328.xml" ContentType="application/vnd.openxmlformats-officedocument.presentationml.tags+xml"/>
  <Override PartName="/ppt/tags/tag329.xml" ContentType="application/vnd.openxmlformats-officedocument.presentationml.tags+xml"/>
  <Override PartName="/ppt/tags/tag33.xml" ContentType="application/vnd.openxmlformats-officedocument.presentationml.tags+xml"/>
  <Override PartName="/ppt/tags/tag330.xml" ContentType="application/vnd.openxmlformats-officedocument.presentationml.tags+xml"/>
  <Override PartName="/ppt/tags/tag331.xml" ContentType="application/vnd.openxmlformats-officedocument.presentationml.tags+xml"/>
  <Override PartName="/ppt/tags/tag332.xml" ContentType="application/vnd.openxmlformats-officedocument.presentationml.tags+xml"/>
  <Override PartName="/ppt/tags/tag333.xml" ContentType="application/vnd.openxmlformats-officedocument.presentationml.tags+xml"/>
  <Override PartName="/ppt/tags/tag334.xml" ContentType="application/vnd.openxmlformats-officedocument.presentationml.tags+xml"/>
  <Override PartName="/ppt/tags/tag335.xml" ContentType="application/vnd.openxmlformats-officedocument.presentationml.tags+xml"/>
  <Override PartName="/ppt/tags/tag336.xml" ContentType="application/vnd.openxmlformats-officedocument.presentationml.tags+xml"/>
  <Override PartName="/ppt/tags/tag337.xml" ContentType="application/vnd.openxmlformats-officedocument.presentationml.tags+xml"/>
  <Override PartName="/ppt/tags/tag338.xml" ContentType="application/vnd.openxmlformats-officedocument.presentationml.tags+xml"/>
  <Override PartName="/ppt/tags/tag339.xml" ContentType="application/vnd.openxmlformats-officedocument.presentationml.tags+xml"/>
  <Override PartName="/ppt/tags/tag34.xml" ContentType="application/vnd.openxmlformats-officedocument.presentationml.tags+xml"/>
  <Override PartName="/ppt/tags/tag340.xml" ContentType="application/vnd.openxmlformats-officedocument.presentationml.tags+xml"/>
  <Override PartName="/ppt/tags/tag341.xml" ContentType="application/vnd.openxmlformats-officedocument.presentationml.tags+xml"/>
  <Override PartName="/ppt/tags/tag342.xml" ContentType="application/vnd.openxmlformats-officedocument.presentationml.tags+xml"/>
  <Override PartName="/ppt/tags/tag343.xml" ContentType="application/vnd.openxmlformats-officedocument.presentationml.tags+xml"/>
  <Override PartName="/ppt/tags/tag344.xml" ContentType="application/vnd.openxmlformats-officedocument.presentationml.tags+xml"/>
  <Override PartName="/ppt/tags/tag345.xml" ContentType="application/vnd.openxmlformats-officedocument.presentationml.tags+xml"/>
  <Override PartName="/ppt/tags/tag346.xml" ContentType="application/vnd.openxmlformats-officedocument.presentationml.tags+xml"/>
  <Override PartName="/ppt/tags/tag347.xml" ContentType="application/vnd.openxmlformats-officedocument.presentationml.tags+xml"/>
  <Override PartName="/ppt/tags/tag348.xml" ContentType="application/vnd.openxmlformats-officedocument.presentationml.tags+xml"/>
  <Override PartName="/ppt/tags/tag349.xml" ContentType="application/vnd.openxmlformats-officedocument.presentationml.tags+xml"/>
  <Override PartName="/ppt/tags/tag35.xml" ContentType="application/vnd.openxmlformats-officedocument.presentationml.tags+xml"/>
  <Override PartName="/ppt/tags/tag350.xml" ContentType="application/vnd.openxmlformats-officedocument.presentationml.tags+xml"/>
  <Override PartName="/ppt/tags/tag351.xml" ContentType="application/vnd.openxmlformats-officedocument.presentationml.tags+xml"/>
  <Override PartName="/ppt/tags/tag352.xml" ContentType="application/vnd.openxmlformats-officedocument.presentationml.tags+xml"/>
  <Override PartName="/ppt/tags/tag353.xml" ContentType="application/vnd.openxmlformats-officedocument.presentationml.tags+xml"/>
  <Override PartName="/ppt/tags/tag354.xml" ContentType="application/vnd.openxmlformats-officedocument.presentationml.tags+xml"/>
  <Override PartName="/ppt/tags/tag355.xml" ContentType="application/vnd.openxmlformats-officedocument.presentationml.tags+xml"/>
  <Override PartName="/ppt/tags/tag356.xml" ContentType="application/vnd.openxmlformats-officedocument.presentationml.tags+xml"/>
  <Override PartName="/ppt/tags/tag357.xml" ContentType="application/vnd.openxmlformats-officedocument.presentationml.tags+xml"/>
  <Override PartName="/ppt/tags/tag358.xml" ContentType="application/vnd.openxmlformats-officedocument.presentationml.tags+xml"/>
  <Override PartName="/ppt/tags/tag359.xml" ContentType="application/vnd.openxmlformats-officedocument.presentationml.tags+xml"/>
  <Override PartName="/ppt/tags/tag36.xml" ContentType="application/vnd.openxmlformats-officedocument.presentationml.tags+xml"/>
  <Override PartName="/ppt/tags/tag360.xml" ContentType="application/vnd.openxmlformats-officedocument.presentationml.tags+xml"/>
  <Override PartName="/ppt/tags/tag361.xml" ContentType="application/vnd.openxmlformats-officedocument.presentationml.tags+xml"/>
  <Override PartName="/ppt/tags/tag362.xml" ContentType="application/vnd.openxmlformats-officedocument.presentationml.tags+xml"/>
  <Override PartName="/ppt/tags/tag363.xml" ContentType="application/vnd.openxmlformats-officedocument.presentationml.tags+xml"/>
  <Override PartName="/ppt/tags/tag364.xml" ContentType="application/vnd.openxmlformats-officedocument.presentationml.tags+xml"/>
  <Override PartName="/ppt/tags/tag365.xml" ContentType="application/vnd.openxmlformats-officedocument.presentationml.tags+xml"/>
  <Override PartName="/ppt/tags/tag366.xml" ContentType="application/vnd.openxmlformats-officedocument.presentationml.tags+xml"/>
  <Override PartName="/ppt/tags/tag367.xml" ContentType="application/vnd.openxmlformats-officedocument.presentationml.tags+xml"/>
  <Override PartName="/ppt/tags/tag368.xml" ContentType="application/vnd.openxmlformats-officedocument.presentationml.tags+xml"/>
  <Override PartName="/ppt/tags/tag369.xml" ContentType="application/vnd.openxmlformats-officedocument.presentationml.tags+xml"/>
  <Override PartName="/ppt/tags/tag37.xml" ContentType="application/vnd.openxmlformats-officedocument.presentationml.tags+xml"/>
  <Override PartName="/ppt/tags/tag370.xml" ContentType="application/vnd.openxmlformats-officedocument.presentationml.tags+xml"/>
  <Override PartName="/ppt/tags/tag371.xml" ContentType="application/vnd.openxmlformats-officedocument.presentationml.tags+xml"/>
  <Override PartName="/ppt/tags/tag372.xml" ContentType="application/vnd.openxmlformats-officedocument.presentationml.tags+xml"/>
  <Override PartName="/ppt/tags/tag373.xml" ContentType="application/vnd.openxmlformats-officedocument.presentationml.tags+xml"/>
  <Override PartName="/ppt/tags/tag374.xml" ContentType="application/vnd.openxmlformats-officedocument.presentationml.tags+xml"/>
  <Override PartName="/ppt/tags/tag375.xml" ContentType="application/vnd.openxmlformats-officedocument.presentationml.tags+xml"/>
  <Override PartName="/ppt/tags/tag376.xml" ContentType="application/vnd.openxmlformats-officedocument.presentationml.tags+xml"/>
  <Override PartName="/ppt/tags/tag377.xml" ContentType="application/vnd.openxmlformats-officedocument.presentationml.tags+xml"/>
  <Override PartName="/ppt/tags/tag378.xml" ContentType="application/vnd.openxmlformats-officedocument.presentationml.tags+xml"/>
  <Override PartName="/ppt/tags/tag379.xml" ContentType="application/vnd.openxmlformats-officedocument.presentationml.tags+xml"/>
  <Override PartName="/ppt/tags/tag38.xml" ContentType="application/vnd.openxmlformats-officedocument.presentationml.tags+xml"/>
  <Override PartName="/ppt/tags/tag380.xml" ContentType="application/vnd.openxmlformats-officedocument.presentationml.tags+xml"/>
  <Override PartName="/ppt/tags/tag381.xml" ContentType="application/vnd.openxmlformats-officedocument.presentationml.tags+xml"/>
  <Override PartName="/ppt/tags/tag382.xml" ContentType="application/vnd.openxmlformats-officedocument.presentationml.tags+xml"/>
  <Override PartName="/ppt/tags/tag383.xml" ContentType="application/vnd.openxmlformats-officedocument.presentationml.tags+xml"/>
  <Override PartName="/ppt/tags/tag384.xml" ContentType="application/vnd.openxmlformats-officedocument.presentationml.tags+xml"/>
  <Override PartName="/ppt/tags/tag385.xml" ContentType="application/vnd.openxmlformats-officedocument.presentationml.tags+xml"/>
  <Override PartName="/ppt/tags/tag386.xml" ContentType="application/vnd.openxmlformats-officedocument.presentationml.tags+xml"/>
  <Override PartName="/ppt/tags/tag387.xml" ContentType="application/vnd.openxmlformats-officedocument.presentationml.tags+xml"/>
  <Override PartName="/ppt/tags/tag388.xml" ContentType="application/vnd.openxmlformats-officedocument.presentationml.tags+xml"/>
  <Override PartName="/ppt/tags/tag389.xml" ContentType="application/vnd.openxmlformats-officedocument.presentationml.tags+xml"/>
  <Override PartName="/ppt/tags/tag39.xml" ContentType="application/vnd.openxmlformats-officedocument.presentationml.tags+xml"/>
  <Override PartName="/ppt/tags/tag390.xml" ContentType="application/vnd.openxmlformats-officedocument.presentationml.tags+xml"/>
  <Override PartName="/ppt/tags/tag391.xml" ContentType="application/vnd.openxmlformats-officedocument.presentationml.tags+xml"/>
  <Override PartName="/ppt/tags/tag392.xml" ContentType="application/vnd.openxmlformats-officedocument.presentationml.tags+xml"/>
  <Override PartName="/ppt/tags/tag393.xml" ContentType="application/vnd.openxmlformats-officedocument.presentationml.tags+xml"/>
  <Override PartName="/ppt/tags/tag394.xml" ContentType="application/vnd.openxmlformats-officedocument.presentationml.tags+xml"/>
  <Override PartName="/ppt/tags/tag395.xml" ContentType="application/vnd.openxmlformats-officedocument.presentationml.tags+xml"/>
  <Override PartName="/ppt/tags/tag396.xml" ContentType="application/vnd.openxmlformats-officedocument.presentationml.tags+xml"/>
  <Override PartName="/ppt/tags/tag397.xml" ContentType="application/vnd.openxmlformats-officedocument.presentationml.tags+xml"/>
  <Override PartName="/ppt/tags/tag398.xml" ContentType="application/vnd.openxmlformats-officedocument.presentationml.tags+xml"/>
  <Override PartName="/ppt/tags/tag39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00.xml" ContentType="application/vnd.openxmlformats-officedocument.presentationml.tags+xml"/>
  <Override PartName="/ppt/tags/tag401.xml" ContentType="application/vnd.openxmlformats-officedocument.presentationml.tags+xml"/>
  <Override PartName="/ppt/tags/tag402.xml" ContentType="application/vnd.openxmlformats-officedocument.presentationml.tags+xml"/>
  <Override PartName="/ppt/tags/tag403.xml" ContentType="application/vnd.openxmlformats-officedocument.presentationml.tags+xml"/>
  <Override PartName="/ppt/tags/tag404.xml" ContentType="application/vnd.openxmlformats-officedocument.presentationml.tags+xml"/>
  <Override PartName="/ppt/tags/tag405.xml" ContentType="application/vnd.openxmlformats-officedocument.presentationml.tags+xml"/>
  <Override PartName="/ppt/tags/tag406.xml" ContentType="application/vnd.openxmlformats-officedocument.presentationml.tags+xml"/>
  <Override PartName="/ppt/tags/tag407.xml" ContentType="application/vnd.openxmlformats-officedocument.presentationml.tags+xml"/>
  <Override PartName="/ppt/tags/tag408.xml" ContentType="application/vnd.openxmlformats-officedocument.presentationml.tags+xml"/>
  <Override PartName="/ppt/tags/tag409.xml" ContentType="application/vnd.openxmlformats-officedocument.presentationml.tags+xml"/>
  <Override PartName="/ppt/tags/tag41.xml" ContentType="application/vnd.openxmlformats-officedocument.presentationml.tags+xml"/>
  <Override PartName="/ppt/tags/tag410.xml" ContentType="application/vnd.openxmlformats-officedocument.presentationml.tags+xml"/>
  <Override PartName="/ppt/tags/tag411.xml" ContentType="application/vnd.openxmlformats-officedocument.presentationml.tags+xml"/>
  <Override PartName="/ppt/tags/tag412.xml" ContentType="application/vnd.openxmlformats-officedocument.presentationml.tags+xml"/>
  <Override PartName="/ppt/tags/tag413.xml" ContentType="application/vnd.openxmlformats-officedocument.presentationml.tags+xml"/>
  <Override PartName="/ppt/tags/tag414.xml" ContentType="application/vnd.openxmlformats-officedocument.presentationml.tags+xml"/>
  <Override PartName="/ppt/tags/tag415.xml" ContentType="application/vnd.openxmlformats-officedocument.presentationml.tags+xml"/>
  <Override PartName="/ppt/tags/tag416.xml" ContentType="application/vnd.openxmlformats-officedocument.presentationml.tags+xml"/>
  <Override PartName="/ppt/tags/tag417.xml" ContentType="application/vnd.openxmlformats-officedocument.presentationml.tags+xml"/>
  <Override PartName="/ppt/tags/tag418.xml" ContentType="application/vnd.openxmlformats-officedocument.presentationml.tags+xml"/>
  <Override PartName="/ppt/tags/tag419.xml" ContentType="application/vnd.openxmlformats-officedocument.presentationml.tags+xml"/>
  <Override PartName="/ppt/tags/tag42.xml" ContentType="application/vnd.openxmlformats-officedocument.presentationml.tags+xml"/>
  <Override PartName="/ppt/tags/tag420.xml" ContentType="application/vnd.openxmlformats-officedocument.presentationml.tags+xml"/>
  <Override PartName="/ppt/tags/tag421.xml" ContentType="application/vnd.openxmlformats-officedocument.presentationml.tags+xml"/>
  <Override PartName="/ppt/tags/tag422.xml" ContentType="application/vnd.openxmlformats-officedocument.presentationml.tags+xml"/>
  <Override PartName="/ppt/tags/tag423.xml" ContentType="application/vnd.openxmlformats-officedocument.presentationml.tags+xml"/>
  <Override PartName="/ppt/tags/tag424.xml" ContentType="application/vnd.openxmlformats-officedocument.presentationml.tags+xml"/>
  <Override PartName="/ppt/tags/tag425.xml" ContentType="application/vnd.openxmlformats-officedocument.presentationml.tags+xml"/>
  <Override PartName="/ppt/tags/tag426.xml" ContentType="application/vnd.openxmlformats-officedocument.presentationml.tags+xml"/>
  <Override PartName="/ppt/tags/tag427.xml" ContentType="application/vnd.openxmlformats-officedocument.presentationml.tags+xml"/>
  <Override PartName="/ppt/tags/tag428.xml" ContentType="application/vnd.openxmlformats-officedocument.presentationml.tags+xml"/>
  <Override PartName="/ppt/tags/tag429.xml" ContentType="application/vnd.openxmlformats-officedocument.presentationml.tags+xml"/>
  <Override PartName="/ppt/tags/tag43.xml" ContentType="application/vnd.openxmlformats-officedocument.presentationml.tags+xml"/>
  <Override PartName="/ppt/tags/tag430.xml" ContentType="application/vnd.openxmlformats-officedocument.presentationml.tags+xml"/>
  <Override PartName="/ppt/tags/tag431.xml" ContentType="application/vnd.openxmlformats-officedocument.presentationml.tags+xml"/>
  <Override PartName="/ppt/tags/tag432.xml" ContentType="application/vnd.openxmlformats-officedocument.presentationml.tags+xml"/>
  <Override PartName="/ppt/tags/tag433.xml" ContentType="application/vnd.openxmlformats-officedocument.presentationml.tags+xml"/>
  <Override PartName="/ppt/tags/tag434.xml" ContentType="application/vnd.openxmlformats-officedocument.presentationml.tags+xml"/>
  <Override PartName="/ppt/tags/tag435.xml" ContentType="application/vnd.openxmlformats-officedocument.presentationml.tags+xml"/>
  <Override PartName="/ppt/tags/tag436.xml" ContentType="application/vnd.openxmlformats-officedocument.presentationml.tags+xml"/>
  <Override PartName="/ppt/tags/tag437.xml" ContentType="application/vnd.openxmlformats-officedocument.presentationml.tags+xml"/>
  <Override PartName="/ppt/tags/tag438.xml" ContentType="application/vnd.openxmlformats-officedocument.presentationml.tags+xml"/>
  <Override PartName="/ppt/tags/tag439.xml" ContentType="application/vnd.openxmlformats-officedocument.presentationml.tags+xml"/>
  <Override PartName="/ppt/tags/tag44.xml" ContentType="application/vnd.openxmlformats-officedocument.presentationml.tags+xml"/>
  <Override PartName="/ppt/tags/tag440.xml" ContentType="application/vnd.openxmlformats-officedocument.presentationml.tags+xml"/>
  <Override PartName="/ppt/tags/tag441.xml" ContentType="application/vnd.openxmlformats-officedocument.presentationml.tags+xml"/>
  <Override PartName="/ppt/tags/tag442.xml" ContentType="application/vnd.openxmlformats-officedocument.presentationml.tags+xml"/>
  <Override PartName="/ppt/tags/tag443.xml" ContentType="application/vnd.openxmlformats-officedocument.presentationml.tags+xml"/>
  <Override PartName="/ppt/tags/tag444.xml" ContentType="application/vnd.openxmlformats-officedocument.presentationml.tags+xml"/>
  <Override PartName="/ppt/tags/tag445.xml" ContentType="application/vnd.openxmlformats-officedocument.presentationml.tags+xml"/>
  <Override PartName="/ppt/tags/tag446.xml" ContentType="application/vnd.openxmlformats-officedocument.presentationml.tags+xml"/>
  <Override PartName="/ppt/tags/tag447.xml" ContentType="application/vnd.openxmlformats-officedocument.presentationml.tags+xml"/>
  <Override PartName="/ppt/tags/tag448.xml" ContentType="application/vnd.openxmlformats-officedocument.presentationml.tags+xml"/>
  <Override PartName="/ppt/tags/tag449.xml" ContentType="application/vnd.openxmlformats-officedocument.presentationml.tags+xml"/>
  <Override PartName="/ppt/tags/tag45.xml" ContentType="application/vnd.openxmlformats-officedocument.presentationml.tags+xml"/>
  <Override PartName="/ppt/tags/tag450.xml" ContentType="application/vnd.openxmlformats-officedocument.presentationml.tags+xml"/>
  <Override PartName="/ppt/tags/tag451.xml" ContentType="application/vnd.openxmlformats-officedocument.presentationml.tags+xml"/>
  <Override PartName="/ppt/tags/tag452.xml" ContentType="application/vnd.openxmlformats-officedocument.presentationml.tags+xml"/>
  <Override PartName="/ppt/tags/tag453.xml" ContentType="application/vnd.openxmlformats-officedocument.presentationml.tags+xml"/>
  <Override PartName="/ppt/tags/tag454.xml" ContentType="application/vnd.openxmlformats-officedocument.presentationml.tags+xml"/>
  <Override PartName="/ppt/tags/tag455.xml" ContentType="application/vnd.openxmlformats-officedocument.presentationml.tags+xml"/>
  <Override PartName="/ppt/tags/tag456.xml" ContentType="application/vnd.openxmlformats-officedocument.presentationml.tags+xml"/>
  <Override PartName="/ppt/tags/tag457.xml" ContentType="application/vnd.openxmlformats-officedocument.presentationml.tags+xml"/>
  <Override PartName="/ppt/tags/tag458.xml" ContentType="application/vnd.openxmlformats-officedocument.presentationml.tags+xml"/>
  <Override PartName="/ppt/tags/tag459.xml" ContentType="application/vnd.openxmlformats-officedocument.presentationml.tags+xml"/>
  <Override PartName="/ppt/tags/tag46.xml" ContentType="application/vnd.openxmlformats-officedocument.presentationml.tags+xml"/>
  <Override PartName="/ppt/tags/tag460.xml" ContentType="application/vnd.openxmlformats-officedocument.presentationml.tags+xml"/>
  <Override PartName="/ppt/tags/tag461.xml" ContentType="application/vnd.openxmlformats-officedocument.presentationml.tags+xml"/>
  <Override PartName="/ppt/tags/tag462.xml" ContentType="application/vnd.openxmlformats-officedocument.presentationml.tags+xml"/>
  <Override PartName="/ppt/tags/tag463.xml" ContentType="application/vnd.openxmlformats-officedocument.presentationml.tags+xml"/>
  <Override PartName="/ppt/tags/tag464.xml" ContentType="application/vnd.openxmlformats-officedocument.presentationml.tags+xml"/>
  <Override PartName="/ppt/tags/tag465.xml" ContentType="application/vnd.openxmlformats-officedocument.presentationml.tags+xml"/>
  <Override PartName="/ppt/tags/tag466.xml" ContentType="application/vnd.openxmlformats-officedocument.presentationml.tags+xml"/>
  <Override PartName="/ppt/tags/tag467.xml" ContentType="application/vnd.openxmlformats-officedocument.presentationml.tags+xml"/>
  <Override PartName="/ppt/tags/tag468.xml" ContentType="application/vnd.openxmlformats-officedocument.presentationml.tags+xml"/>
  <Override PartName="/ppt/tags/tag469.xml" ContentType="application/vnd.openxmlformats-officedocument.presentationml.tags+xml"/>
  <Override PartName="/ppt/tags/tag47.xml" ContentType="application/vnd.openxmlformats-officedocument.presentationml.tags+xml"/>
  <Override PartName="/ppt/tags/tag470.xml" ContentType="application/vnd.openxmlformats-officedocument.presentationml.tags+xml"/>
  <Override PartName="/ppt/tags/tag471.xml" ContentType="application/vnd.openxmlformats-officedocument.presentationml.tags+xml"/>
  <Override PartName="/ppt/tags/tag472.xml" ContentType="application/vnd.openxmlformats-officedocument.presentationml.tags+xml"/>
  <Override PartName="/ppt/tags/tag473.xml" ContentType="application/vnd.openxmlformats-officedocument.presentationml.tags+xml"/>
  <Override PartName="/ppt/tags/tag474.xml" ContentType="application/vnd.openxmlformats-officedocument.presentationml.tags+xml"/>
  <Override PartName="/ppt/tags/tag475.xml" ContentType="application/vnd.openxmlformats-officedocument.presentationml.tags+xml"/>
  <Override PartName="/ppt/tags/tag476.xml" ContentType="application/vnd.openxmlformats-officedocument.presentationml.tags+xml"/>
  <Override PartName="/ppt/tags/tag477.xml" ContentType="application/vnd.openxmlformats-officedocument.presentationml.tags+xml"/>
  <Override PartName="/ppt/tags/tag478.xml" ContentType="application/vnd.openxmlformats-officedocument.presentationml.tags+xml"/>
  <Override PartName="/ppt/tags/tag479.xml" ContentType="application/vnd.openxmlformats-officedocument.presentationml.tags+xml"/>
  <Override PartName="/ppt/tags/tag48.xml" ContentType="application/vnd.openxmlformats-officedocument.presentationml.tags+xml"/>
  <Override PartName="/ppt/tags/tag480.xml" ContentType="application/vnd.openxmlformats-officedocument.presentationml.tags+xml"/>
  <Override PartName="/ppt/tags/tag481.xml" ContentType="application/vnd.openxmlformats-officedocument.presentationml.tags+xml"/>
  <Override PartName="/ppt/tags/tag482.xml" ContentType="application/vnd.openxmlformats-officedocument.presentationml.tags+xml"/>
  <Override PartName="/ppt/tags/tag483.xml" ContentType="application/vnd.openxmlformats-officedocument.presentationml.tags+xml"/>
  <Override PartName="/ppt/tags/tag484.xml" ContentType="application/vnd.openxmlformats-officedocument.presentationml.tags+xml"/>
  <Override PartName="/ppt/tags/tag485.xml" ContentType="application/vnd.openxmlformats-officedocument.presentationml.tags+xml"/>
  <Override PartName="/ppt/tags/tag486.xml" ContentType="application/vnd.openxmlformats-officedocument.presentationml.tags+xml"/>
  <Override PartName="/ppt/tags/tag487.xml" ContentType="application/vnd.openxmlformats-officedocument.presentationml.tags+xml"/>
  <Override PartName="/ppt/tags/tag488.xml" ContentType="application/vnd.openxmlformats-officedocument.presentationml.tags+xml"/>
  <Override PartName="/ppt/tags/tag489.xml" ContentType="application/vnd.openxmlformats-officedocument.presentationml.tags+xml"/>
  <Override PartName="/ppt/tags/tag49.xml" ContentType="application/vnd.openxmlformats-officedocument.presentationml.tags+xml"/>
  <Override PartName="/ppt/tags/tag490.xml" ContentType="application/vnd.openxmlformats-officedocument.presentationml.tags+xml"/>
  <Override PartName="/ppt/tags/tag491.xml" ContentType="application/vnd.openxmlformats-officedocument.presentationml.tags+xml"/>
  <Override PartName="/ppt/tags/tag492.xml" ContentType="application/vnd.openxmlformats-officedocument.presentationml.tags+xml"/>
  <Override PartName="/ppt/tags/tag493.xml" ContentType="application/vnd.openxmlformats-officedocument.presentationml.tags+xml"/>
  <Override PartName="/ppt/tags/tag494.xml" ContentType="application/vnd.openxmlformats-officedocument.presentationml.tags+xml"/>
  <Override PartName="/ppt/tags/tag495.xml" ContentType="application/vnd.openxmlformats-officedocument.presentationml.tags+xml"/>
  <Override PartName="/ppt/tags/tag496.xml" ContentType="application/vnd.openxmlformats-officedocument.presentationml.tags+xml"/>
  <Override PartName="/ppt/tags/tag497.xml" ContentType="application/vnd.openxmlformats-officedocument.presentationml.tags+xml"/>
  <Override PartName="/ppt/tags/tag498.xml" ContentType="application/vnd.openxmlformats-officedocument.presentationml.tags+xml"/>
  <Override PartName="/ppt/tags/tag49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00.xml" ContentType="application/vnd.openxmlformats-officedocument.presentationml.tags+xml"/>
  <Override PartName="/ppt/tags/tag501.xml" ContentType="application/vnd.openxmlformats-officedocument.presentationml.tags+xml"/>
  <Override PartName="/ppt/tags/tag502.xml" ContentType="application/vnd.openxmlformats-officedocument.presentationml.tags+xml"/>
  <Override PartName="/ppt/tags/tag503.xml" ContentType="application/vnd.openxmlformats-officedocument.presentationml.tags+xml"/>
  <Override PartName="/ppt/tags/tag504.xml" ContentType="application/vnd.openxmlformats-officedocument.presentationml.tags+xml"/>
  <Override PartName="/ppt/tags/tag505.xml" ContentType="application/vnd.openxmlformats-officedocument.presentationml.tags+xml"/>
  <Override PartName="/ppt/tags/tag506.xml" ContentType="application/vnd.openxmlformats-officedocument.presentationml.tags+xml"/>
  <Override PartName="/ppt/tags/tag507.xml" ContentType="application/vnd.openxmlformats-officedocument.presentationml.tags+xml"/>
  <Override PartName="/ppt/tags/tag508.xml" ContentType="application/vnd.openxmlformats-officedocument.presentationml.tags+xml"/>
  <Override PartName="/ppt/tags/tag509.xml" ContentType="application/vnd.openxmlformats-officedocument.presentationml.tags+xml"/>
  <Override PartName="/ppt/tags/tag51.xml" ContentType="application/vnd.openxmlformats-officedocument.presentationml.tags+xml"/>
  <Override PartName="/ppt/tags/tag510.xml" ContentType="application/vnd.openxmlformats-officedocument.presentationml.tags+xml"/>
  <Override PartName="/ppt/tags/tag511.xml" ContentType="application/vnd.openxmlformats-officedocument.presentationml.tags+xml"/>
  <Override PartName="/ppt/tags/tag512.xml" ContentType="application/vnd.openxmlformats-officedocument.presentationml.tags+xml"/>
  <Override PartName="/ppt/tags/tag513.xml" ContentType="application/vnd.openxmlformats-officedocument.presentationml.tags+xml"/>
  <Override PartName="/ppt/tags/tag514.xml" ContentType="application/vnd.openxmlformats-officedocument.presentationml.tags+xml"/>
  <Override PartName="/ppt/tags/tag515.xml" ContentType="application/vnd.openxmlformats-officedocument.presentationml.tags+xml"/>
  <Override PartName="/ppt/tags/tag516.xml" ContentType="application/vnd.openxmlformats-officedocument.presentationml.tags+xml"/>
  <Override PartName="/ppt/tags/tag517.xml" ContentType="application/vnd.openxmlformats-officedocument.presentationml.tags+xml"/>
  <Override PartName="/ppt/tags/tag518.xml" ContentType="application/vnd.openxmlformats-officedocument.presentationml.tags+xml"/>
  <Override PartName="/ppt/tags/tag519.xml" ContentType="application/vnd.openxmlformats-officedocument.presentationml.tags+xml"/>
  <Override PartName="/ppt/tags/tag52.xml" ContentType="application/vnd.openxmlformats-officedocument.presentationml.tags+xml"/>
  <Override PartName="/ppt/tags/tag520.xml" ContentType="application/vnd.openxmlformats-officedocument.presentationml.tags+xml"/>
  <Override PartName="/ppt/tags/tag521.xml" ContentType="application/vnd.openxmlformats-officedocument.presentationml.tags+xml"/>
  <Override PartName="/ppt/tags/tag522.xml" ContentType="application/vnd.openxmlformats-officedocument.presentationml.tags+xml"/>
  <Override PartName="/ppt/tags/tag523.xml" ContentType="application/vnd.openxmlformats-officedocument.presentationml.tags+xml"/>
  <Override PartName="/ppt/tags/tag524.xml" ContentType="application/vnd.openxmlformats-officedocument.presentationml.tags+xml"/>
  <Override PartName="/ppt/tags/tag525.xml" ContentType="application/vnd.openxmlformats-officedocument.presentationml.tags+xml"/>
  <Override PartName="/ppt/tags/tag526.xml" ContentType="application/vnd.openxmlformats-officedocument.presentationml.tags+xml"/>
  <Override PartName="/ppt/tags/tag527.xml" ContentType="application/vnd.openxmlformats-officedocument.presentationml.tags+xml"/>
  <Override PartName="/ppt/tags/tag528.xml" ContentType="application/vnd.openxmlformats-officedocument.presentationml.tags+xml"/>
  <Override PartName="/ppt/tags/tag529.xml" ContentType="application/vnd.openxmlformats-officedocument.presentationml.tags+xml"/>
  <Override PartName="/ppt/tags/tag53.xml" ContentType="application/vnd.openxmlformats-officedocument.presentationml.tags+xml"/>
  <Override PartName="/ppt/tags/tag530.xml" ContentType="application/vnd.openxmlformats-officedocument.presentationml.tags+xml"/>
  <Override PartName="/ppt/tags/tag531.xml" ContentType="application/vnd.openxmlformats-officedocument.presentationml.tags+xml"/>
  <Override PartName="/ppt/tags/tag532.xml" ContentType="application/vnd.openxmlformats-officedocument.presentationml.tags+xml"/>
  <Override PartName="/ppt/tags/tag533.xml" ContentType="application/vnd.openxmlformats-officedocument.presentationml.tags+xml"/>
  <Override PartName="/ppt/tags/tag534.xml" ContentType="application/vnd.openxmlformats-officedocument.presentationml.tags+xml"/>
  <Override PartName="/ppt/tags/tag535.xml" ContentType="application/vnd.openxmlformats-officedocument.presentationml.tags+xml"/>
  <Override PartName="/ppt/tags/tag536.xml" ContentType="application/vnd.openxmlformats-officedocument.presentationml.tags+xml"/>
  <Override PartName="/ppt/tags/tag537.xml" ContentType="application/vnd.openxmlformats-officedocument.presentationml.tags+xml"/>
  <Override PartName="/ppt/tags/tag538.xml" ContentType="application/vnd.openxmlformats-officedocument.presentationml.tags+xml"/>
  <Override PartName="/ppt/tags/tag539.xml" ContentType="application/vnd.openxmlformats-officedocument.presentationml.tags+xml"/>
  <Override PartName="/ppt/tags/tag54.xml" ContentType="application/vnd.openxmlformats-officedocument.presentationml.tags+xml"/>
  <Override PartName="/ppt/tags/tag540.xml" ContentType="application/vnd.openxmlformats-officedocument.presentationml.tags+xml"/>
  <Override PartName="/ppt/tags/tag541.xml" ContentType="application/vnd.openxmlformats-officedocument.presentationml.tags+xml"/>
  <Override PartName="/ppt/tags/tag542.xml" ContentType="application/vnd.openxmlformats-officedocument.presentationml.tags+xml"/>
  <Override PartName="/ppt/tags/tag543.xml" ContentType="application/vnd.openxmlformats-officedocument.presentationml.tags+xml"/>
  <Override PartName="/ppt/tags/tag544.xml" ContentType="application/vnd.openxmlformats-officedocument.presentationml.tags+xml"/>
  <Override PartName="/ppt/tags/tag545.xml" ContentType="application/vnd.openxmlformats-officedocument.presentationml.tags+xml"/>
  <Override PartName="/ppt/tags/tag546.xml" ContentType="application/vnd.openxmlformats-officedocument.presentationml.tags+xml"/>
  <Override PartName="/ppt/tags/tag547.xml" ContentType="application/vnd.openxmlformats-officedocument.presentationml.tags+xml"/>
  <Override PartName="/ppt/tags/tag548.xml" ContentType="application/vnd.openxmlformats-officedocument.presentationml.tags+xml"/>
  <Override PartName="/ppt/tags/tag549.xml" ContentType="application/vnd.openxmlformats-officedocument.presentationml.tags+xml"/>
  <Override PartName="/ppt/tags/tag55.xml" ContentType="application/vnd.openxmlformats-officedocument.presentationml.tags+xml"/>
  <Override PartName="/ppt/tags/tag550.xml" ContentType="application/vnd.openxmlformats-officedocument.presentationml.tags+xml"/>
  <Override PartName="/ppt/tags/tag551.xml" ContentType="application/vnd.openxmlformats-officedocument.presentationml.tags+xml"/>
  <Override PartName="/ppt/tags/tag552.xml" ContentType="application/vnd.openxmlformats-officedocument.presentationml.tags+xml"/>
  <Override PartName="/ppt/tags/tag553.xml" ContentType="application/vnd.openxmlformats-officedocument.presentationml.tags+xml"/>
  <Override PartName="/ppt/tags/tag554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59" r:id="rId3"/>
  </p:sldMasterIdLst>
  <p:notesMasterIdLst>
    <p:notesMasterId r:id="rId31"/>
  </p:notesMasterIdLst>
  <p:sldIdLst>
    <p:sldId id="260" r:id="rId4"/>
    <p:sldId id="261" r:id="rId5"/>
    <p:sldId id="262" r:id="rId6"/>
    <p:sldId id="263" r:id="rId7"/>
    <p:sldId id="286" r:id="rId8"/>
    <p:sldId id="265" r:id="rId9"/>
    <p:sldId id="287" r:id="rId10"/>
    <p:sldId id="294" r:id="rId11"/>
    <p:sldId id="288" r:id="rId12"/>
    <p:sldId id="289" r:id="rId13"/>
    <p:sldId id="270" r:id="rId14"/>
    <p:sldId id="271" r:id="rId15"/>
    <p:sldId id="272" r:id="rId16"/>
    <p:sldId id="290" r:id="rId17"/>
    <p:sldId id="274" r:id="rId18"/>
    <p:sldId id="275" r:id="rId19"/>
    <p:sldId id="276" r:id="rId20"/>
    <p:sldId id="291" r:id="rId21"/>
    <p:sldId id="292" r:id="rId22"/>
    <p:sldId id="279" r:id="rId23"/>
    <p:sldId id="293" r:id="rId24"/>
    <p:sldId id="281" r:id="rId25"/>
    <p:sldId id="282" r:id="rId26"/>
    <p:sldId id="283" r:id="rId27"/>
    <p:sldId id="295" r:id="rId28"/>
    <p:sldId id="285" r:id="rId29"/>
    <p:sldId id="296" r:id="rId30"/>
  </p:sldIdLst>
  <p:sldSz cx="12192000" cy="6858000"/>
  <p:notesSz cx="7103745" cy="10234295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kechuying" initials="k" lastIdx="0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22" d="100"/>
          <a:sy n="122" d="100"/>
        </p:scale>
        <p:origin x="96" y="29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slide" Target="slides/slide1.xml"/><Relationship Id="rId35" Type="http://schemas.openxmlformats.org/officeDocument/2006/relationships/commentAuthors" Target="commentAuthors.xml"/><Relationship Id="rId34" Type="http://schemas.openxmlformats.org/officeDocument/2006/relationships/tableStyles" Target="tableStyles.xml"/><Relationship Id="rId33" Type="http://schemas.openxmlformats.org/officeDocument/2006/relationships/viewProps" Target="viewProps.xml"/><Relationship Id="rId32" Type="http://schemas.openxmlformats.org/officeDocument/2006/relationships/presProps" Target="presProps.xml"/><Relationship Id="rId31" Type="http://schemas.openxmlformats.org/officeDocument/2006/relationships/notesMaster" Target="notesMasters/notesMaster1.xml"/><Relationship Id="rId30" Type="http://schemas.openxmlformats.org/officeDocument/2006/relationships/slide" Target="slides/slide27.xml"/><Relationship Id="rId3" Type="http://schemas.openxmlformats.org/officeDocument/2006/relationships/slideMaster" Target="slideMasters/slideMaster2.xml"/><Relationship Id="rId29" Type="http://schemas.openxmlformats.org/officeDocument/2006/relationships/slide" Target="slides/slide26.xml"/><Relationship Id="rId28" Type="http://schemas.openxmlformats.org/officeDocument/2006/relationships/slide" Target="slides/slide25.xml"/><Relationship Id="rId27" Type="http://schemas.openxmlformats.org/officeDocument/2006/relationships/slide" Target="slides/slide24.xml"/><Relationship Id="rId26" Type="http://schemas.openxmlformats.org/officeDocument/2006/relationships/slide" Target="slides/slide23.xml"/><Relationship Id="rId25" Type="http://schemas.openxmlformats.org/officeDocument/2006/relationships/slide" Target="slides/slide22.xml"/><Relationship Id="rId24" Type="http://schemas.openxmlformats.org/officeDocument/2006/relationships/slide" Target="slides/slide21.xml"/><Relationship Id="rId23" Type="http://schemas.openxmlformats.org/officeDocument/2006/relationships/slide" Target="slides/slide20.xml"/><Relationship Id="rId22" Type="http://schemas.openxmlformats.org/officeDocument/2006/relationships/slide" Target="slides/slide19.xml"/><Relationship Id="rId21" Type="http://schemas.openxmlformats.org/officeDocument/2006/relationships/slide" Target="slides/slide18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290" cy="51349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4023812" y="0"/>
            <a:ext cx="3078290" cy="51349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481584" y="1279287"/>
            <a:ext cx="6140577" cy="34540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710375" y="4925254"/>
            <a:ext cx="5682996" cy="402975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9720804"/>
            <a:ext cx="3078290" cy="5134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4023812" y="9720804"/>
            <a:ext cx="3078290" cy="5134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4" Type="http://schemas.openxmlformats.org/officeDocument/2006/relationships/tags" Target="../tags/tag3.xml"/><Relationship Id="rId3" Type="http://schemas.openxmlformats.org/officeDocument/2006/relationships/tags" Target="../tags/tag2.xml"/><Relationship Id="rId2" Type="http://schemas.openxmlformats.org/officeDocument/2006/relationships/tags" Target="../tags/tag1.xml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4" Type="http://schemas.openxmlformats.org/officeDocument/2006/relationships/tags" Target="../tags/tag30.xml"/><Relationship Id="rId3" Type="http://schemas.openxmlformats.org/officeDocument/2006/relationships/tags" Target="../tags/tag29.xml"/><Relationship Id="rId2" Type="http://schemas.openxmlformats.org/officeDocument/2006/relationships/tags" Target="../tags/tag28.xml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6" Type="http://schemas.openxmlformats.org/officeDocument/2006/relationships/tags" Target="../tags/tag38.xml"/><Relationship Id="rId5" Type="http://schemas.openxmlformats.org/officeDocument/2006/relationships/tags" Target="../tags/tag37.xml"/><Relationship Id="rId4" Type="http://schemas.openxmlformats.org/officeDocument/2006/relationships/tags" Target="../tags/tag36.xml"/><Relationship Id="rId3" Type="http://schemas.openxmlformats.org/officeDocument/2006/relationships/tags" Target="../tags/tag35.xml"/><Relationship Id="rId2" Type="http://schemas.openxmlformats.org/officeDocument/2006/relationships/tags" Target="../tags/tag34.xml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5" Type="http://schemas.openxmlformats.org/officeDocument/2006/relationships/tags" Target="../tags/tag42.xml"/><Relationship Id="rId4" Type="http://schemas.openxmlformats.org/officeDocument/2006/relationships/tags" Target="../tags/tag41.xml"/><Relationship Id="rId3" Type="http://schemas.openxmlformats.org/officeDocument/2006/relationships/tags" Target="../tags/tag40.xml"/><Relationship Id="rId2" Type="http://schemas.openxmlformats.org/officeDocument/2006/relationships/tags" Target="../tags/tag39.xml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7" Type="http://schemas.openxmlformats.org/officeDocument/2006/relationships/tags" Target="../tags/tag48.xml"/><Relationship Id="rId6" Type="http://schemas.openxmlformats.org/officeDocument/2006/relationships/tags" Target="../tags/tag47.xml"/><Relationship Id="rId5" Type="http://schemas.openxmlformats.org/officeDocument/2006/relationships/tags" Target="../tags/tag46.xml"/><Relationship Id="rId4" Type="http://schemas.openxmlformats.org/officeDocument/2006/relationships/tags" Target="../tags/tag45.xml"/><Relationship Id="rId3" Type="http://schemas.openxmlformats.org/officeDocument/2006/relationships/tags" Target="../tags/tag44.xml"/><Relationship Id="rId2" Type="http://schemas.openxmlformats.org/officeDocument/2006/relationships/tags" Target="../tags/tag43.xml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9" Type="http://schemas.openxmlformats.org/officeDocument/2006/relationships/tags" Target="../tags/tag56.xml"/><Relationship Id="rId8" Type="http://schemas.openxmlformats.org/officeDocument/2006/relationships/tags" Target="../tags/tag55.xml"/><Relationship Id="rId7" Type="http://schemas.openxmlformats.org/officeDocument/2006/relationships/tags" Target="../tags/tag54.xml"/><Relationship Id="rId6" Type="http://schemas.openxmlformats.org/officeDocument/2006/relationships/tags" Target="../tags/tag53.xml"/><Relationship Id="rId5" Type="http://schemas.openxmlformats.org/officeDocument/2006/relationships/tags" Target="../tags/tag52.xml"/><Relationship Id="rId4" Type="http://schemas.openxmlformats.org/officeDocument/2006/relationships/tags" Target="../tags/tag51.xml"/><Relationship Id="rId3" Type="http://schemas.openxmlformats.org/officeDocument/2006/relationships/tags" Target="../tags/tag50.xml"/><Relationship Id="rId2" Type="http://schemas.openxmlformats.org/officeDocument/2006/relationships/tags" Target="../tags/tag49.xml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5" Type="http://schemas.openxmlformats.org/officeDocument/2006/relationships/tags" Target="../tags/tag60.xml"/><Relationship Id="rId4" Type="http://schemas.openxmlformats.org/officeDocument/2006/relationships/tags" Target="../tags/tag59.xml"/><Relationship Id="rId3" Type="http://schemas.openxmlformats.org/officeDocument/2006/relationships/tags" Target="../tags/tag58.xml"/><Relationship Id="rId2" Type="http://schemas.openxmlformats.org/officeDocument/2006/relationships/tags" Target="../tags/tag57.xml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4" Type="http://schemas.openxmlformats.org/officeDocument/2006/relationships/tags" Target="../tags/tag63.xml"/><Relationship Id="rId3" Type="http://schemas.openxmlformats.org/officeDocument/2006/relationships/tags" Target="../tags/tag62.xml"/><Relationship Id="rId2" Type="http://schemas.openxmlformats.org/officeDocument/2006/relationships/tags" Target="../tags/tag61.xml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5" Type="http://schemas.openxmlformats.org/officeDocument/2006/relationships/tags" Target="../tags/tag67.xml"/><Relationship Id="rId4" Type="http://schemas.openxmlformats.org/officeDocument/2006/relationships/tags" Target="../tags/tag66.xml"/><Relationship Id="rId3" Type="http://schemas.openxmlformats.org/officeDocument/2006/relationships/tags" Target="../tags/tag65.xml"/><Relationship Id="rId2" Type="http://schemas.openxmlformats.org/officeDocument/2006/relationships/tags" Target="../tags/tag64.xml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6" Type="http://schemas.openxmlformats.org/officeDocument/2006/relationships/tags" Target="../tags/tag72.xml"/><Relationship Id="rId5" Type="http://schemas.openxmlformats.org/officeDocument/2006/relationships/tags" Target="../tags/tag71.xml"/><Relationship Id="rId4" Type="http://schemas.openxmlformats.org/officeDocument/2006/relationships/tags" Target="../tags/tag70.xml"/><Relationship Id="rId3" Type="http://schemas.openxmlformats.org/officeDocument/2006/relationships/tags" Target="../tags/tag69.xml"/><Relationship Id="rId2" Type="http://schemas.openxmlformats.org/officeDocument/2006/relationships/tags" Target="../tags/tag68.xml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6" Type="http://schemas.openxmlformats.org/officeDocument/2006/relationships/tags" Target="../tags/tag76.xml"/><Relationship Id="rId5" Type="http://schemas.openxmlformats.org/officeDocument/2006/relationships/tags" Target="../tags/tag75.xml"/><Relationship Id="rId4" Type="http://schemas.openxmlformats.org/officeDocument/2006/relationships/tags" Target="../tags/tag74.xml"/><Relationship Id="rId3" Type="http://schemas.openxmlformats.org/officeDocument/2006/relationships/image" Target="../media/image1.png"/><Relationship Id="rId2" Type="http://schemas.openxmlformats.org/officeDocument/2006/relationships/tags" Target="../tags/tag73.xml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4" Type="http://schemas.openxmlformats.org/officeDocument/2006/relationships/tags" Target="../tags/tag6.xml"/><Relationship Id="rId3" Type="http://schemas.openxmlformats.org/officeDocument/2006/relationships/tags" Target="../tags/tag5.xml"/><Relationship Id="rId2" Type="http://schemas.openxmlformats.org/officeDocument/2006/relationships/tags" Target="../tags/tag4.xml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5" Type="http://schemas.openxmlformats.org/officeDocument/2006/relationships/tags" Target="../tags/tag79.xml"/><Relationship Id="rId4" Type="http://schemas.openxmlformats.org/officeDocument/2006/relationships/tags" Target="../tags/tag78.xml"/><Relationship Id="rId3" Type="http://schemas.openxmlformats.org/officeDocument/2006/relationships/image" Target="../media/image1.png"/><Relationship Id="rId2" Type="http://schemas.openxmlformats.org/officeDocument/2006/relationships/tags" Target="../tags/tag77.xml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5" Type="http://schemas.openxmlformats.org/officeDocument/2006/relationships/tags" Target="../tags/tag82.xml"/><Relationship Id="rId4" Type="http://schemas.openxmlformats.org/officeDocument/2006/relationships/tags" Target="../tags/tag81.xml"/><Relationship Id="rId3" Type="http://schemas.openxmlformats.org/officeDocument/2006/relationships/image" Target="../media/image1.png"/><Relationship Id="rId2" Type="http://schemas.openxmlformats.org/officeDocument/2006/relationships/tags" Target="../tags/tag80.xml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9" Type="http://schemas.openxmlformats.org/officeDocument/2006/relationships/tags" Target="../tags/tag90.xml"/><Relationship Id="rId8" Type="http://schemas.openxmlformats.org/officeDocument/2006/relationships/tags" Target="../tags/tag89.xml"/><Relationship Id="rId7" Type="http://schemas.openxmlformats.org/officeDocument/2006/relationships/tags" Target="../tags/tag88.xml"/><Relationship Id="rId6" Type="http://schemas.openxmlformats.org/officeDocument/2006/relationships/tags" Target="../tags/tag87.xml"/><Relationship Id="rId5" Type="http://schemas.openxmlformats.org/officeDocument/2006/relationships/tags" Target="../tags/tag86.xml"/><Relationship Id="rId4" Type="http://schemas.openxmlformats.org/officeDocument/2006/relationships/tags" Target="../tags/tag85.xml"/><Relationship Id="rId3" Type="http://schemas.openxmlformats.org/officeDocument/2006/relationships/tags" Target="../tags/tag84.xml"/><Relationship Id="rId2" Type="http://schemas.openxmlformats.org/officeDocument/2006/relationships/tags" Target="../tags/tag83.xml"/><Relationship Id="rId18" Type="http://schemas.openxmlformats.org/officeDocument/2006/relationships/tags" Target="../tags/tag99.xml"/><Relationship Id="rId17" Type="http://schemas.openxmlformats.org/officeDocument/2006/relationships/tags" Target="../tags/tag98.xml"/><Relationship Id="rId16" Type="http://schemas.openxmlformats.org/officeDocument/2006/relationships/tags" Target="../tags/tag97.xml"/><Relationship Id="rId15" Type="http://schemas.openxmlformats.org/officeDocument/2006/relationships/tags" Target="../tags/tag96.xml"/><Relationship Id="rId14" Type="http://schemas.openxmlformats.org/officeDocument/2006/relationships/tags" Target="../tags/tag95.xml"/><Relationship Id="rId13" Type="http://schemas.openxmlformats.org/officeDocument/2006/relationships/tags" Target="../tags/tag94.xml"/><Relationship Id="rId12" Type="http://schemas.openxmlformats.org/officeDocument/2006/relationships/tags" Target="../tags/tag93.xml"/><Relationship Id="rId11" Type="http://schemas.openxmlformats.org/officeDocument/2006/relationships/tags" Target="../tags/tag92.xml"/><Relationship Id="rId10" Type="http://schemas.openxmlformats.org/officeDocument/2006/relationships/tags" Target="../tags/tag91.xml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9" Type="http://schemas.openxmlformats.org/officeDocument/2006/relationships/tags" Target="../tags/tag107.xml"/><Relationship Id="rId8" Type="http://schemas.openxmlformats.org/officeDocument/2006/relationships/tags" Target="../tags/tag106.xml"/><Relationship Id="rId7" Type="http://schemas.openxmlformats.org/officeDocument/2006/relationships/tags" Target="../tags/tag105.xml"/><Relationship Id="rId6" Type="http://schemas.openxmlformats.org/officeDocument/2006/relationships/tags" Target="../tags/tag104.xml"/><Relationship Id="rId5" Type="http://schemas.openxmlformats.org/officeDocument/2006/relationships/tags" Target="../tags/tag103.xml"/><Relationship Id="rId4" Type="http://schemas.openxmlformats.org/officeDocument/2006/relationships/tags" Target="../tags/tag102.xml"/><Relationship Id="rId3" Type="http://schemas.openxmlformats.org/officeDocument/2006/relationships/tags" Target="../tags/tag101.xml"/><Relationship Id="rId24" Type="http://schemas.openxmlformats.org/officeDocument/2006/relationships/tags" Target="../tags/tag122.xml"/><Relationship Id="rId23" Type="http://schemas.openxmlformats.org/officeDocument/2006/relationships/tags" Target="../tags/tag121.xml"/><Relationship Id="rId22" Type="http://schemas.openxmlformats.org/officeDocument/2006/relationships/tags" Target="../tags/tag120.xml"/><Relationship Id="rId21" Type="http://schemas.openxmlformats.org/officeDocument/2006/relationships/tags" Target="../tags/tag119.xml"/><Relationship Id="rId20" Type="http://schemas.openxmlformats.org/officeDocument/2006/relationships/tags" Target="../tags/tag118.xml"/><Relationship Id="rId2" Type="http://schemas.openxmlformats.org/officeDocument/2006/relationships/tags" Target="../tags/tag100.xml"/><Relationship Id="rId19" Type="http://schemas.openxmlformats.org/officeDocument/2006/relationships/tags" Target="../tags/tag117.xml"/><Relationship Id="rId18" Type="http://schemas.openxmlformats.org/officeDocument/2006/relationships/tags" Target="../tags/tag116.xml"/><Relationship Id="rId17" Type="http://schemas.openxmlformats.org/officeDocument/2006/relationships/tags" Target="../tags/tag115.xml"/><Relationship Id="rId16" Type="http://schemas.openxmlformats.org/officeDocument/2006/relationships/tags" Target="../tags/tag114.xml"/><Relationship Id="rId15" Type="http://schemas.openxmlformats.org/officeDocument/2006/relationships/tags" Target="../tags/tag113.xml"/><Relationship Id="rId14" Type="http://schemas.openxmlformats.org/officeDocument/2006/relationships/tags" Target="../tags/tag112.xml"/><Relationship Id="rId13" Type="http://schemas.openxmlformats.org/officeDocument/2006/relationships/tags" Target="../tags/tag111.xml"/><Relationship Id="rId12" Type="http://schemas.openxmlformats.org/officeDocument/2006/relationships/tags" Target="../tags/tag110.xml"/><Relationship Id="rId11" Type="http://schemas.openxmlformats.org/officeDocument/2006/relationships/tags" Target="../tags/tag109.xml"/><Relationship Id="rId10" Type="http://schemas.openxmlformats.org/officeDocument/2006/relationships/tags" Target="../tags/tag108.xml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5" Type="http://schemas.openxmlformats.org/officeDocument/2006/relationships/tags" Target="../tags/tag126.xml"/><Relationship Id="rId4" Type="http://schemas.openxmlformats.org/officeDocument/2006/relationships/tags" Target="../tags/tag125.xml"/><Relationship Id="rId3" Type="http://schemas.openxmlformats.org/officeDocument/2006/relationships/tags" Target="../tags/tag124.xml"/><Relationship Id="rId2" Type="http://schemas.openxmlformats.org/officeDocument/2006/relationships/tags" Target="../tags/tag123.xml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9" Type="http://schemas.openxmlformats.org/officeDocument/2006/relationships/tags" Target="../tags/tag134.xml"/><Relationship Id="rId8" Type="http://schemas.openxmlformats.org/officeDocument/2006/relationships/tags" Target="../tags/tag133.xml"/><Relationship Id="rId7" Type="http://schemas.openxmlformats.org/officeDocument/2006/relationships/tags" Target="../tags/tag132.xml"/><Relationship Id="rId6" Type="http://schemas.openxmlformats.org/officeDocument/2006/relationships/tags" Target="../tags/tag131.xml"/><Relationship Id="rId5" Type="http://schemas.openxmlformats.org/officeDocument/2006/relationships/tags" Target="../tags/tag130.xml"/><Relationship Id="rId4" Type="http://schemas.openxmlformats.org/officeDocument/2006/relationships/tags" Target="../tags/tag129.xml"/><Relationship Id="rId3" Type="http://schemas.openxmlformats.org/officeDocument/2006/relationships/tags" Target="../tags/tag128.xml"/><Relationship Id="rId2" Type="http://schemas.openxmlformats.org/officeDocument/2006/relationships/tags" Target="../tags/tag127.xml"/><Relationship Id="rId12" Type="http://schemas.openxmlformats.org/officeDocument/2006/relationships/tags" Target="../tags/tag137.xml"/><Relationship Id="rId11" Type="http://schemas.openxmlformats.org/officeDocument/2006/relationships/tags" Target="../tags/tag136.xml"/><Relationship Id="rId10" Type="http://schemas.openxmlformats.org/officeDocument/2006/relationships/tags" Target="../tags/tag135.xml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9" Type="http://schemas.openxmlformats.org/officeDocument/2006/relationships/tags" Target="../tags/tag145.xml"/><Relationship Id="rId8" Type="http://schemas.openxmlformats.org/officeDocument/2006/relationships/tags" Target="../tags/tag144.xml"/><Relationship Id="rId7" Type="http://schemas.openxmlformats.org/officeDocument/2006/relationships/tags" Target="../tags/tag143.xml"/><Relationship Id="rId6" Type="http://schemas.openxmlformats.org/officeDocument/2006/relationships/tags" Target="../tags/tag142.xml"/><Relationship Id="rId5" Type="http://schemas.openxmlformats.org/officeDocument/2006/relationships/tags" Target="../tags/tag141.xml"/><Relationship Id="rId4" Type="http://schemas.openxmlformats.org/officeDocument/2006/relationships/tags" Target="../tags/tag140.xml"/><Relationship Id="rId3" Type="http://schemas.openxmlformats.org/officeDocument/2006/relationships/tags" Target="../tags/tag139.xml"/><Relationship Id="rId2" Type="http://schemas.openxmlformats.org/officeDocument/2006/relationships/tags" Target="../tags/tag138.xml"/><Relationship Id="rId13" Type="http://schemas.openxmlformats.org/officeDocument/2006/relationships/tags" Target="../tags/tag149.xml"/><Relationship Id="rId12" Type="http://schemas.openxmlformats.org/officeDocument/2006/relationships/tags" Target="../tags/tag148.xml"/><Relationship Id="rId11" Type="http://schemas.openxmlformats.org/officeDocument/2006/relationships/tags" Target="../tags/tag147.xml"/><Relationship Id="rId10" Type="http://schemas.openxmlformats.org/officeDocument/2006/relationships/tags" Target="../tags/tag146.xml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4" Type="http://schemas.openxmlformats.org/officeDocument/2006/relationships/tags" Target="../tags/tag152.xml"/><Relationship Id="rId3" Type="http://schemas.openxmlformats.org/officeDocument/2006/relationships/tags" Target="../tags/tag151.xml"/><Relationship Id="rId2" Type="http://schemas.openxmlformats.org/officeDocument/2006/relationships/tags" Target="../tags/tag150.xml"/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9" Type="http://schemas.openxmlformats.org/officeDocument/2006/relationships/tags" Target="../tags/tag160.xml"/><Relationship Id="rId8" Type="http://schemas.openxmlformats.org/officeDocument/2006/relationships/tags" Target="../tags/tag159.xml"/><Relationship Id="rId7" Type="http://schemas.openxmlformats.org/officeDocument/2006/relationships/tags" Target="../tags/tag158.xml"/><Relationship Id="rId6" Type="http://schemas.openxmlformats.org/officeDocument/2006/relationships/tags" Target="../tags/tag157.xml"/><Relationship Id="rId5" Type="http://schemas.openxmlformats.org/officeDocument/2006/relationships/tags" Target="../tags/tag156.xml"/><Relationship Id="rId4" Type="http://schemas.openxmlformats.org/officeDocument/2006/relationships/tags" Target="../tags/tag155.xml"/><Relationship Id="rId3" Type="http://schemas.openxmlformats.org/officeDocument/2006/relationships/tags" Target="../tags/tag154.xml"/><Relationship Id="rId2" Type="http://schemas.openxmlformats.org/officeDocument/2006/relationships/tags" Target="../tags/tag153.xml"/><Relationship Id="rId15" Type="http://schemas.openxmlformats.org/officeDocument/2006/relationships/tags" Target="../tags/tag166.xml"/><Relationship Id="rId14" Type="http://schemas.openxmlformats.org/officeDocument/2006/relationships/tags" Target="../tags/tag165.xml"/><Relationship Id="rId13" Type="http://schemas.openxmlformats.org/officeDocument/2006/relationships/tags" Target="../tags/tag164.xml"/><Relationship Id="rId12" Type="http://schemas.openxmlformats.org/officeDocument/2006/relationships/tags" Target="../tags/tag163.xml"/><Relationship Id="rId11" Type="http://schemas.openxmlformats.org/officeDocument/2006/relationships/tags" Target="../tags/tag162.xml"/><Relationship Id="rId10" Type="http://schemas.openxmlformats.org/officeDocument/2006/relationships/tags" Target="../tags/tag161.xml"/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9" Type="http://schemas.openxmlformats.org/officeDocument/2006/relationships/tags" Target="../tags/tag174.xml"/><Relationship Id="rId8" Type="http://schemas.openxmlformats.org/officeDocument/2006/relationships/tags" Target="../tags/tag173.xml"/><Relationship Id="rId7" Type="http://schemas.openxmlformats.org/officeDocument/2006/relationships/tags" Target="../tags/tag172.xml"/><Relationship Id="rId6" Type="http://schemas.openxmlformats.org/officeDocument/2006/relationships/tags" Target="../tags/tag171.xml"/><Relationship Id="rId5" Type="http://schemas.openxmlformats.org/officeDocument/2006/relationships/tags" Target="../tags/tag170.xml"/><Relationship Id="rId4" Type="http://schemas.openxmlformats.org/officeDocument/2006/relationships/tags" Target="../tags/tag169.xml"/><Relationship Id="rId3" Type="http://schemas.openxmlformats.org/officeDocument/2006/relationships/tags" Target="../tags/tag168.xml"/><Relationship Id="rId2" Type="http://schemas.openxmlformats.org/officeDocument/2006/relationships/tags" Target="../tags/tag167.xml"/><Relationship Id="rId14" Type="http://schemas.openxmlformats.org/officeDocument/2006/relationships/tags" Target="../tags/tag179.xml"/><Relationship Id="rId13" Type="http://schemas.openxmlformats.org/officeDocument/2006/relationships/tags" Target="../tags/tag178.xml"/><Relationship Id="rId12" Type="http://schemas.openxmlformats.org/officeDocument/2006/relationships/tags" Target="../tags/tag177.xml"/><Relationship Id="rId11" Type="http://schemas.openxmlformats.org/officeDocument/2006/relationships/tags" Target="../tags/tag176.xml"/><Relationship Id="rId10" Type="http://schemas.openxmlformats.org/officeDocument/2006/relationships/tags" Target="../tags/tag175.xml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4" Type="http://schemas.openxmlformats.org/officeDocument/2006/relationships/tags" Target="../tags/tag9.xml"/><Relationship Id="rId3" Type="http://schemas.openxmlformats.org/officeDocument/2006/relationships/tags" Target="../tags/tag8.xml"/><Relationship Id="rId2" Type="http://schemas.openxmlformats.org/officeDocument/2006/relationships/tags" Target="../tags/tag7.xml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9" Type="http://schemas.openxmlformats.org/officeDocument/2006/relationships/tags" Target="../tags/tag187.xml"/><Relationship Id="rId8" Type="http://schemas.openxmlformats.org/officeDocument/2006/relationships/tags" Target="../tags/tag186.xml"/><Relationship Id="rId7" Type="http://schemas.openxmlformats.org/officeDocument/2006/relationships/tags" Target="../tags/tag185.xml"/><Relationship Id="rId6" Type="http://schemas.openxmlformats.org/officeDocument/2006/relationships/tags" Target="../tags/tag184.xml"/><Relationship Id="rId5" Type="http://schemas.openxmlformats.org/officeDocument/2006/relationships/tags" Target="../tags/tag183.xml"/><Relationship Id="rId4" Type="http://schemas.openxmlformats.org/officeDocument/2006/relationships/tags" Target="../tags/tag182.xml"/><Relationship Id="rId3" Type="http://schemas.openxmlformats.org/officeDocument/2006/relationships/tags" Target="../tags/tag181.xml"/><Relationship Id="rId2" Type="http://schemas.openxmlformats.org/officeDocument/2006/relationships/tags" Target="../tags/tag180.xml"/><Relationship Id="rId11" Type="http://schemas.openxmlformats.org/officeDocument/2006/relationships/tags" Target="../tags/tag189.xml"/><Relationship Id="rId10" Type="http://schemas.openxmlformats.org/officeDocument/2006/relationships/tags" Target="../tags/tag188.xml"/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9" Type="http://schemas.openxmlformats.org/officeDocument/2006/relationships/tags" Target="../tags/tag197.xml"/><Relationship Id="rId8" Type="http://schemas.openxmlformats.org/officeDocument/2006/relationships/tags" Target="../tags/tag196.xml"/><Relationship Id="rId7" Type="http://schemas.openxmlformats.org/officeDocument/2006/relationships/tags" Target="../tags/tag195.xml"/><Relationship Id="rId6" Type="http://schemas.openxmlformats.org/officeDocument/2006/relationships/tags" Target="../tags/tag194.xml"/><Relationship Id="rId5" Type="http://schemas.openxmlformats.org/officeDocument/2006/relationships/tags" Target="../tags/tag193.xml"/><Relationship Id="rId4" Type="http://schemas.openxmlformats.org/officeDocument/2006/relationships/tags" Target="../tags/tag192.xml"/><Relationship Id="rId3" Type="http://schemas.openxmlformats.org/officeDocument/2006/relationships/tags" Target="../tags/tag191.xml"/><Relationship Id="rId2" Type="http://schemas.openxmlformats.org/officeDocument/2006/relationships/tags" Target="../tags/tag190.xml"/><Relationship Id="rId15" Type="http://schemas.openxmlformats.org/officeDocument/2006/relationships/tags" Target="../tags/tag203.xml"/><Relationship Id="rId14" Type="http://schemas.openxmlformats.org/officeDocument/2006/relationships/tags" Target="../tags/tag202.xml"/><Relationship Id="rId13" Type="http://schemas.openxmlformats.org/officeDocument/2006/relationships/tags" Target="../tags/tag201.xml"/><Relationship Id="rId12" Type="http://schemas.openxmlformats.org/officeDocument/2006/relationships/tags" Target="../tags/tag200.xml"/><Relationship Id="rId11" Type="http://schemas.openxmlformats.org/officeDocument/2006/relationships/tags" Target="../tags/tag199.xml"/><Relationship Id="rId10" Type="http://schemas.openxmlformats.org/officeDocument/2006/relationships/tags" Target="../tags/tag198.xml"/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9" Type="http://schemas.openxmlformats.org/officeDocument/2006/relationships/tags" Target="../tags/tag211.xml"/><Relationship Id="rId8" Type="http://schemas.openxmlformats.org/officeDocument/2006/relationships/tags" Target="../tags/tag210.xml"/><Relationship Id="rId7" Type="http://schemas.openxmlformats.org/officeDocument/2006/relationships/tags" Target="../tags/tag209.xml"/><Relationship Id="rId6" Type="http://schemas.openxmlformats.org/officeDocument/2006/relationships/tags" Target="../tags/tag208.xml"/><Relationship Id="rId5" Type="http://schemas.openxmlformats.org/officeDocument/2006/relationships/tags" Target="../tags/tag207.xml"/><Relationship Id="rId4" Type="http://schemas.openxmlformats.org/officeDocument/2006/relationships/tags" Target="../tags/tag206.xml"/><Relationship Id="rId3" Type="http://schemas.openxmlformats.org/officeDocument/2006/relationships/tags" Target="../tags/tag205.xml"/><Relationship Id="rId2" Type="http://schemas.openxmlformats.org/officeDocument/2006/relationships/tags" Target="../tags/tag204.xml"/><Relationship Id="rId14" Type="http://schemas.openxmlformats.org/officeDocument/2006/relationships/tags" Target="../tags/tag216.xml"/><Relationship Id="rId13" Type="http://schemas.openxmlformats.org/officeDocument/2006/relationships/tags" Target="../tags/tag215.xml"/><Relationship Id="rId12" Type="http://schemas.openxmlformats.org/officeDocument/2006/relationships/tags" Target="../tags/tag214.xml"/><Relationship Id="rId11" Type="http://schemas.openxmlformats.org/officeDocument/2006/relationships/tags" Target="../tags/tag213.xml"/><Relationship Id="rId10" Type="http://schemas.openxmlformats.org/officeDocument/2006/relationships/tags" Target="../tags/tag212.xml"/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9" Type="http://schemas.openxmlformats.org/officeDocument/2006/relationships/tags" Target="../tags/tag224.xml"/><Relationship Id="rId8" Type="http://schemas.openxmlformats.org/officeDocument/2006/relationships/tags" Target="../tags/tag223.xml"/><Relationship Id="rId7" Type="http://schemas.openxmlformats.org/officeDocument/2006/relationships/tags" Target="../tags/tag222.xml"/><Relationship Id="rId6" Type="http://schemas.openxmlformats.org/officeDocument/2006/relationships/tags" Target="../tags/tag221.xml"/><Relationship Id="rId5" Type="http://schemas.openxmlformats.org/officeDocument/2006/relationships/tags" Target="../tags/tag220.xml"/><Relationship Id="rId4" Type="http://schemas.openxmlformats.org/officeDocument/2006/relationships/tags" Target="../tags/tag219.xml"/><Relationship Id="rId3" Type="http://schemas.openxmlformats.org/officeDocument/2006/relationships/tags" Target="../tags/tag218.xml"/><Relationship Id="rId2" Type="http://schemas.openxmlformats.org/officeDocument/2006/relationships/tags" Target="../tags/tag217.xml"/><Relationship Id="rId15" Type="http://schemas.openxmlformats.org/officeDocument/2006/relationships/tags" Target="../tags/tag230.xml"/><Relationship Id="rId14" Type="http://schemas.openxmlformats.org/officeDocument/2006/relationships/tags" Target="../tags/tag229.xml"/><Relationship Id="rId13" Type="http://schemas.openxmlformats.org/officeDocument/2006/relationships/tags" Target="../tags/tag228.xml"/><Relationship Id="rId12" Type="http://schemas.openxmlformats.org/officeDocument/2006/relationships/tags" Target="../tags/tag227.xml"/><Relationship Id="rId11" Type="http://schemas.openxmlformats.org/officeDocument/2006/relationships/tags" Target="../tags/tag226.xml"/><Relationship Id="rId10" Type="http://schemas.openxmlformats.org/officeDocument/2006/relationships/tags" Target="../tags/tag225.xml"/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9" Type="http://schemas.openxmlformats.org/officeDocument/2006/relationships/tags" Target="../tags/tag238.xml"/><Relationship Id="rId8" Type="http://schemas.openxmlformats.org/officeDocument/2006/relationships/tags" Target="../tags/tag237.xml"/><Relationship Id="rId7" Type="http://schemas.openxmlformats.org/officeDocument/2006/relationships/tags" Target="../tags/tag236.xml"/><Relationship Id="rId6" Type="http://schemas.openxmlformats.org/officeDocument/2006/relationships/tags" Target="../tags/tag235.xml"/><Relationship Id="rId5" Type="http://schemas.openxmlformats.org/officeDocument/2006/relationships/tags" Target="../tags/tag234.xml"/><Relationship Id="rId4" Type="http://schemas.openxmlformats.org/officeDocument/2006/relationships/tags" Target="../tags/tag233.xml"/><Relationship Id="rId3" Type="http://schemas.openxmlformats.org/officeDocument/2006/relationships/tags" Target="../tags/tag232.xml"/><Relationship Id="rId2" Type="http://schemas.openxmlformats.org/officeDocument/2006/relationships/tags" Target="../tags/tag231.xml"/><Relationship Id="rId17" Type="http://schemas.openxmlformats.org/officeDocument/2006/relationships/tags" Target="../tags/tag246.xml"/><Relationship Id="rId16" Type="http://schemas.openxmlformats.org/officeDocument/2006/relationships/tags" Target="../tags/tag245.xml"/><Relationship Id="rId15" Type="http://schemas.openxmlformats.org/officeDocument/2006/relationships/tags" Target="../tags/tag244.xml"/><Relationship Id="rId14" Type="http://schemas.openxmlformats.org/officeDocument/2006/relationships/tags" Target="../tags/tag243.xml"/><Relationship Id="rId13" Type="http://schemas.openxmlformats.org/officeDocument/2006/relationships/tags" Target="../tags/tag242.xml"/><Relationship Id="rId12" Type="http://schemas.openxmlformats.org/officeDocument/2006/relationships/tags" Target="../tags/tag241.xml"/><Relationship Id="rId11" Type="http://schemas.openxmlformats.org/officeDocument/2006/relationships/tags" Target="../tags/tag240.xml"/><Relationship Id="rId10" Type="http://schemas.openxmlformats.org/officeDocument/2006/relationships/tags" Target="../tags/tag239.xml"/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9" Type="http://schemas.openxmlformats.org/officeDocument/2006/relationships/tags" Target="../tags/tag254.xml"/><Relationship Id="rId8" Type="http://schemas.openxmlformats.org/officeDocument/2006/relationships/tags" Target="../tags/tag253.xml"/><Relationship Id="rId7" Type="http://schemas.openxmlformats.org/officeDocument/2006/relationships/tags" Target="../tags/tag252.xml"/><Relationship Id="rId6" Type="http://schemas.openxmlformats.org/officeDocument/2006/relationships/tags" Target="../tags/tag251.xml"/><Relationship Id="rId5" Type="http://schemas.openxmlformats.org/officeDocument/2006/relationships/tags" Target="../tags/tag250.xml"/><Relationship Id="rId4" Type="http://schemas.openxmlformats.org/officeDocument/2006/relationships/tags" Target="../tags/tag249.xml"/><Relationship Id="rId3" Type="http://schemas.openxmlformats.org/officeDocument/2006/relationships/tags" Target="../tags/tag248.xml"/><Relationship Id="rId2" Type="http://schemas.openxmlformats.org/officeDocument/2006/relationships/tags" Target="../tags/tag247.xml"/><Relationship Id="rId12" Type="http://schemas.openxmlformats.org/officeDocument/2006/relationships/tags" Target="../tags/tag257.xml"/><Relationship Id="rId11" Type="http://schemas.openxmlformats.org/officeDocument/2006/relationships/tags" Target="../tags/tag256.xml"/><Relationship Id="rId10" Type="http://schemas.openxmlformats.org/officeDocument/2006/relationships/tags" Target="../tags/tag255.xml"/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9" Type="http://schemas.openxmlformats.org/officeDocument/2006/relationships/tags" Target="../tags/tag265.xml"/><Relationship Id="rId8" Type="http://schemas.openxmlformats.org/officeDocument/2006/relationships/tags" Target="../tags/tag264.xml"/><Relationship Id="rId7" Type="http://schemas.openxmlformats.org/officeDocument/2006/relationships/tags" Target="../tags/tag263.xml"/><Relationship Id="rId6" Type="http://schemas.openxmlformats.org/officeDocument/2006/relationships/tags" Target="../tags/tag262.xml"/><Relationship Id="rId5" Type="http://schemas.openxmlformats.org/officeDocument/2006/relationships/tags" Target="../tags/tag261.xml"/><Relationship Id="rId4" Type="http://schemas.openxmlformats.org/officeDocument/2006/relationships/tags" Target="../tags/tag260.xml"/><Relationship Id="rId3" Type="http://schemas.openxmlformats.org/officeDocument/2006/relationships/tags" Target="../tags/tag259.xml"/><Relationship Id="rId2" Type="http://schemas.openxmlformats.org/officeDocument/2006/relationships/tags" Target="../tags/tag258.xml"/><Relationship Id="rId17" Type="http://schemas.openxmlformats.org/officeDocument/2006/relationships/tags" Target="../tags/tag273.xml"/><Relationship Id="rId16" Type="http://schemas.openxmlformats.org/officeDocument/2006/relationships/tags" Target="../tags/tag272.xml"/><Relationship Id="rId15" Type="http://schemas.openxmlformats.org/officeDocument/2006/relationships/tags" Target="../tags/tag271.xml"/><Relationship Id="rId14" Type="http://schemas.openxmlformats.org/officeDocument/2006/relationships/tags" Target="../tags/tag270.xml"/><Relationship Id="rId13" Type="http://schemas.openxmlformats.org/officeDocument/2006/relationships/tags" Target="../tags/tag269.xml"/><Relationship Id="rId12" Type="http://schemas.openxmlformats.org/officeDocument/2006/relationships/tags" Target="../tags/tag268.xml"/><Relationship Id="rId11" Type="http://schemas.openxmlformats.org/officeDocument/2006/relationships/tags" Target="../tags/tag267.xml"/><Relationship Id="rId10" Type="http://schemas.openxmlformats.org/officeDocument/2006/relationships/tags" Target="../tags/tag266.xml"/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5" Type="http://schemas.openxmlformats.org/officeDocument/2006/relationships/tags" Target="../tags/tag277.xml"/><Relationship Id="rId4" Type="http://schemas.openxmlformats.org/officeDocument/2006/relationships/tags" Target="../tags/tag276.xml"/><Relationship Id="rId3" Type="http://schemas.openxmlformats.org/officeDocument/2006/relationships/tags" Target="../tags/tag275.xml"/><Relationship Id="rId2" Type="http://schemas.openxmlformats.org/officeDocument/2006/relationships/tags" Target="../tags/tag274.xml"/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9" Type="http://schemas.openxmlformats.org/officeDocument/2006/relationships/tags" Target="../tags/tag285.xml"/><Relationship Id="rId8" Type="http://schemas.openxmlformats.org/officeDocument/2006/relationships/tags" Target="../tags/tag284.xml"/><Relationship Id="rId7" Type="http://schemas.openxmlformats.org/officeDocument/2006/relationships/tags" Target="../tags/tag283.xml"/><Relationship Id="rId6" Type="http://schemas.openxmlformats.org/officeDocument/2006/relationships/tags" Target="../tags/tag282.xml"/><Relationship Id="rId5" Type="http://schemas.openxmlformats.org/officeDocument/2006/relationships/tags" Target="../tags/tag281.xml"/><Relationship Id="rId4" Type="http://schemas.openxmlformats.org/officeDocument/2006/relationships/tags" Target="../tags/tag280.xml"/><Relationship Id="rId3" Type="http://schemas.openxmlformats.org/officeDocument/2006/relationships/tags" Target="../tags/tag279.xml"/><Relationship Id="rId2" Type="http://schemas.openxmlformats.org/officeDocument/2006/relationships/tags" Target="../tags/tag278.xml"/><Relationship Id="rId14" Type="http://schemas.openxmlformats.org/officeDocument/2006/relationships/tags" Target="../tags/tag290.xml"/><Relationship Id="rId13" Type="http://schemas.openxmlformats.org/officeDocument/2006/relationships/tags" Target="../tags/tag289.xml"/><Relationship Id="rId12" Type="http://schemas.openxmlformats.org/officeDocument/2006/relationships/tags" Target="../tags/tag288.xml"/><Relationship Id="rId11" Type="http://schemas.openxmlformats.org/officeDocument/2006/relationships/tags" Target="../tags/tag287.xml"/><Relationship Id="rId10" Type="http://schemas.openxmlformats.org/officeDocument/2006/relationships/tags" Target="../tags/tag286.xml"/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9" Type="http://schemas.openxmlformats.org/officeDocument/2006/relationships/tags" Target="../tags/tag298.xml"/><Relationship Id="rId8" Type="http://schemas.openxmlformats.org/officeDocument/2006/relationships/tags" Target="../tags/tag297.xml"/><Relationship Id="rId7" Type="http://schemas.openxmlformats.org/officeDocument/2006/relationships/tags" Target="../tags/tag296.xml"/><Relationship Id="rId6" Type="http://schemas.openxmlformats.org/officeDocument/2006/relationships/tags" Target="../tags/tag295.xml"/><Relationship Id="rId5" Type="http://schemas.openxmlformats.org/officeDocument/2006/relationships/tags" Target="../tags/tag294.xml"/><Relationship Id="rId4" Type="http://schemas.openxmlformats.org/officeDocument/2006/relationships/tags" Target="../tags/tag293.xml"/><Relationship Id="rId3" Type="http://schemas.openxmlformats.org/officeDocument/2006/relationships/tags" Target="../tags/tag292.xml"/><Relationship Id="rId2" Type="http://schemas.openxmlformats.org/officeDocument/2006/relationships/tags" Target="../tags/tag291.xml"/><Relationship Id="rId12" Type="http://schemas.openxmlformats.org/officeDocument/2006/relationships/tags" Target="../tags/tag301.xml"/><Relationship Id="rId11" Type="http://schemas.openxmlformats.org/officeDocument/2006/relationships/tags" Target="../tags/tag300.xml"/><Relationship Id="rId10" Type="http://schemas.openxmlformats.org/officeDocument/2006/relationships/tags" Target="../tags/tag299.xml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4" Type="http://schemas.openxmlformats.org/officeDocument/2006/relationships/tags" Target="../tags/tag12.xml"/><Relationship Id="rId3" Type="http://schemas.openxmlformats.org/officeDocument/2006/relationships/tags" Target="../tags/tag11.xml"/><Relationship Id="rId2" Type="http://schemas.openxmlformats.org/officeDocument/2006/relationships/tags" Target="../tags/tag10.xml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4" Type="http://schemas.openxmlformats.org/officeDocument/2006/relationships/tags" Target="../tags/tag304.xml"/><Relationship Id="rId3" Type="http://schemas.openxmlformats.org/officeDocument/2006/relationships/tags" Target="../tags/tag303.xml"/><Relationship Id="rId2" Type="http://schemas.openxmlformats.org/officeDocument/2006/relationships/tags" Target="../tags/tag302.xml"/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4" Type="http://schemas.openxmlformats.org/officeDocument/2006/relationships/tags" Target="../tags/tag15.xml"/><Relationship Id="rId3" Type="http://schemas.openxmlformats.org/officeDocument/2006/relationships/tags" Target="../tags/tag14.xml"/><Relationship Id="rId2" Type="http://schemas.openxmlformats.org/officeDocument/2006/relationships/tags" Target="../tags/tag13.xml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4" Type="http://schemas.openxmlformats.org/officeDocument/2006/relationships/tags" Target="../tags/tag18.xml"/><Relationship Id="rId3" Type="http://schemas.openxmlformats.org/officeDocument/2006/relationships/tags" Target="../tags/tag17.xml"/><Relationship Id="rId2" Type="http://schemas.openxmlformats.org/officeDocument/2006/relationships/tags" Target="../tags/tag16.xml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4" Type="http://schemas.openxmlformats.org/officeDocument/2006/relationships/tags" Target="../tags/tag21.xml"/><Relationship Id="rId3" Type="http://schemas.openxmlformats.org/officeDocument/2006/relationships/tags" Target="../tags/tag20.xml"/><Relationship Id="rId2" Type="http://schemas.openxmlformats.org/officeDocument/2006/relationships/tags" Target="../tags/tag19.xml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4" Type="http://schemas.openxmlformats.org/officeDocument/2006/relationships/tags" Target="../tags/tag24.xml"/><Relationship Id="rId3" Type="http://schemas.openxmlformats.org/officeDocument/2006/relationships/tags" Target="../tags/tag23.xml"/><Relationship Id="rId2" Type="http://schemas.openxmlformats.org/officeDocument/2006/relationships/tags" Target="../tags/tag22.xml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4" Type="http://schemas.openxmlformats.org/officeDocument/2006/relationships/tags" Target="../tags/tag27.xml"/><Relationship Id="rId3" Type="http://schemas.openxmlformats.org/officeDocument/2006/relationships/tags" Target="../tags/tag26.xml"/><Relationship Id="rId2" Type="http://schemas.openxmlformats.org/officeDocument/2006/relationships/tags" Target="../tags/tag25.xml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3968" y="136131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3968" y="384098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10" name="日期占位符 9"/>
          <p:cNvSpPr>
            <a:spLocks noGrp="1"/>
          </p:cNvSpPr>
          <p:nvPr>
            <p:ph type="dt" sz="half" idx="2"/>
            <p:custDataLst>
              <p:tags r:id="rId2"/>
            </p:custDataLst>
          </p:nvPr>
        </p:nvSpPr>
        <p:spPr>
          <a:xfrm>
            <a:off x="605155" y="6314440"/>
            <a:ext cx="2707005" cy="3168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11" name="页脚占位符 10"/>
          <p:cNvSpPr>
            <a:spLocks noGrp="1"/>
          </p:cNvSpPr>
          <p:nvPr>
            <p:ph type="ftr" sz="quarter" idx="3"/>
            <p:custDataLst>
              <p:tags r:id="rId3"/>
            </p:custDataLst>
          </p:nvPr>
        </p:nvSpPr>
        <p:spPr>
          <a:xfrm>
            <a:off x="4116000" y="6314400"/>
            <a:ext cx="396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 dirty="0"/>
          </a:p>
        </p:txBody>
      </p:sp>
      <p:sp>
        <p:nvSpPr>
          <p:cNvPr id="12" name="灯片编号占位符 11"/>
          <p:cNvSpPr>
            <a:spLocks noGrp="1"/>
          </p:cNvSpPr>
          <p:nvPr>
            <p:ph type="sldNum" sz="quarter" idx="4"/>
            <p:custDataLst>
              <p:tags r:id="rId4"/>
            </p:custDataLst>
          </p:nvPr>
        </p:nvSpPr>
        <p:spPr>
          <a:xfrm>
            <a:off x="8877300" y="6314440"/>
            <a:ext cx="2711450" cy="3168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/>
          </p:nvPr>
        </p:nvSpPr>
        <p:spPr>
          <a:xfrm>
            <a:off x="609600" y="609600"/>
            <a:ext cx="10973435" cy="5638800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12" name="日期占位符 11"/>
          <p:cNvSpPr>
            <a:spLocks noGrp="1"/>
          </p:cNvSpPr>
          <p:nvPr>
            <p:ph type="dt" sz="half" idx="2"/>
            <p:custDataLst>
              <p:tags r:id="rId2"/>
            </p:custDataLst>
          </p:nvPr>
        </p:nvSpPr>
        <p:spPr>
          <a:xfrm>
            <a:off x="605155" y="6314440"/>
            <a:ext cx="2707005" cy="3168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13" name="页脚占位符 12"/>
          <p:cNvSpPr>
            <a:spLocks noGrp="1"/>
          </p:cNvSpPr>
          <p:nvPr>
            <p:ph type="ftr" sz="quarter" idx="3"/>
            <p:custDataLst>
              <p:tags r:id="rId3"/>
            </p:custDataLst>
          </p:nvPr>
        </p:nvSpPr>
        <p:spPr>
          <a:xfrm>
            <a:off x="4116000" y="6314400"/>
            <a:ext cx="396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 dirty="0"/>
          </a:p>
        </p:txBody>
      </p:sp>
      <p:sp>
        <p:nvSpPr>
          <p:cNvPr id="14" name="灯片编号占位符 13"/>
          <p:cNvSpPr>
            <a:spLocks noGrp="1"/>
          </p:cNvSpPr>
          <p:nvPr>
            <p:ph type="sldNum" sz="quarter" idx="4"/>
            <p:custDataLst>
              <p:tags r:id="rId4"/>
            </p:custDataLst>
          </p:nvPr>
        </p:nvSpPr>
        <p:spPr>
          <a:xfrm>
            <a:off x="8877300" y="6314440"/>
            <a:ext cx="2711450" cy="3168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95960" y="360000"/>
            <a:ext cx="10800000" cy="720000"/>
          </a:xfrm>
        </p:spPr>
        <p:txBody>
          <a:bodyPr wrap="square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695960" y="1301749"/>
            <a:ext cx="10800000" cy="4873625"/>
          </a:xfrm>
        </p:spPr>
        <p:txBody>
          <a:bodyPr wrap="square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三级</a:t>
            </a:r>
            <a:endParaRPr lang="zh-CN" altLang="en-US" dirty="0"/>
          </a:p>
          <a:p>
            <a:pPr lvl="3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四级</a:t>
            </a:r>
            <a:endParaRPr lang="zh-CN" altLang="en-US" dirty="0"/>
          </a:p>
          <a:p>
            <a:pPr lvl="4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目录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标题 1"/>
          <p:cNvSpPr>
            <a:spLocks noGrp="1"/>
          </p:cNvSpPr>
          <p:nvPr userDrawn="1">
            <p:ph type="title" hasCustomPrompt="1"/>
            <p:custDataLst>
              <p:tags r:id="rId2"/>
            </p:custDataLst>
          </p:nvPr>
        </p:nvSpPr>
        <p:spPr>
          <a:xfrm>
            <a:off x="4940935" y="844550"/>
            <a:ext cx="2310130" cy="1346200"/>
          </a:xfrm>
        </p:spPr>
        <p:txBody>
          <a:bodyPr vert="horz" wrap="square" anchor="ctr" anchorCtr="0">
            <a:normAutofit/>
          </a:bodyPr>
          <a:lstStyle>
            <a:lvl1pPr algn="ctr">
              <a:defRPr kumimoji="0" lang="en-US" altLang="zh-CN" sz="6000" b="1" i="0" u="none" strike="noStrike" kern="1200" cap="none" spc="0" normalizeH="0" baseline="0" noProof="1" dirty="0">
                <a:solidFill>
                  <a:schemeClr val="accent1"/>
                </a:solidFill>
                <a:latin typeface="+mj-ea"/>
                <a:ea typeface="+mj-ea"/>
                <a:cs typeface="+mn-cs"/>
              </a:defRPr>
            </a:lvl1pPr>
          </a:lstStyle>
          <a:p>
            <a:r>
              <a:rPr lang="zh-CN" altLang="en-US" dirty="0"/>
              <a:t>标题</a:t>
            </a:r>
            <a:endParaRPr lang="zh-CN" altLang="en-US" dirty="0"/>
          </a:p>
        </p:txBody>
      </p:sp>
      <p:sp>
        <p:nvSpPr>
          <p:cNvPr id="9" name="灯片编号占位符 5"/>
          <p:cNvSpPr>
            <a:spLocks noGrp="1"/>
          </p:cNvSpPr>
          <p:nvPr userDrawn="1">
            <p:ph type="sldNum" sz="quarter" idx="12"/>
            <p:custDataLst>
              <p:tags r:id="rId3"/>
            </p:custDataLst>
          </p:nvPr>
        </p:nvSpPr>
        <p:spPr/>
        <p:txBody>
          <a:bodyPr wrap="square">
            <a:normAutofit/>
          </a:bodyPr>
          <a:lstStyle/>
          <a:p>
            <a:fld id="{BE5F26B5-172A-4DC2-B0B7-181CFC56B87C}" type="slidenum">
              <a:rPr lang="zh-CN" altLang="en-US" smtClean="0"/>
            </a:fld>
            <a:endParaRPr lang="zh-CN" altLang="en-US"/>
          </a:p>
        </p:txBody>
      </p:sp>
      <p:sp>
        <p:nvSpPr>
          <p:cNvPr id="8" name="页脚占位符 4"/>
          <p:cNvSpPr>
            <a:spLocks noGrp="1"/>
          </p:cNvSpPr>
          <p:nvPr userDrawn="1"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日期占位符 3"/>
          <p:cNvSpPr>
            <a:spLocks noGrp="1"/>
          </p:cNvSpPr>
          <p:nvPr userDrawn="1">
            <p:ph type="dt" sz="half" idx="10"/>
            <p:custDataLst>
              <p:tags r:id="rId5"/>
            </p:custDataLst>
          </p:nvPr>
        </p:nvSpPr>
        <p:spPr/>
        <p:txBody>
          <a:bodyPr wrap="square">
            <a:normAutofit/>
          </a:bodyPr>
          <a:lstStyle/>
          <a:p>
            <a:fld id="{5592522B-0F24-4480-B9DD-A9474A6880D6}" type="datetimeFigureOut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2"/>
            </p:custDataLst>
          </p:nvPr>
        </p:nvSpPr>
        <p:spPr>
          <a:xfrm>
            <a:off x="695960" y="1301750"/>
            <a:ext cx="5323840" cy="4875850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3"/>
            </p:custDataLst>
          </p:nvPr>
        </p:nvSpPr>
        <p:spPr>
          <a:xfrm>
            <a:off x="6172200" y="1301750"/>
            <a:ext cx="5323840" cy="4875850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8" name="标题 1"/>
          <p:cNvSpPr>
            <a:spLocks noGrp="1"/>
          </p:cNvSpPr>
          <p:nvPr>
            <p:ph type="title"/>
            <p:custDataLst>
              <p:tags r:id="rId7"/>
            </p:custDataLst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2"/>
            </p:custDataLst>
          </p:nvPr>
        </p:nvSpPr>
        <p:spPr>
          <a:xfrm>
            <a:off x="695960" y="1301750"/>
            <a:ext cx="5323840" cy="411303"/>
          </a:xfrm>
        </p:spPr>
        <p:txBody>
          <a:bodyPr anchor="ctr" anchorCtr="0"/>
          <a:lstStyle>
            <a:lvl1pPr marL="0" indent="0">
              <a:buNone/>
              <a:defRPr sz="2800"/>
            </a:lvl1pPr>
            <a:lvl2pPr marL="457200" indent="0">
              <a:buNone/>
              <a:defRPr sz="2400"/>
            </a:lvl2pPr>
            <a:lvl3pPr marL="914400" indent="0">
              <a:buNone/>
              <a:defRPr sz="20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  <a:lvl6pPr marL="2286000" indent="0">
              <a:buNone/>
              <a:defRPr sz="1800"/>
            </a:lvl6pPr>
            <a:lvl7pPr marL="2743200" indent="0">
              <a:buNone/>
              <a:defRPr sz="1800"/>
            </a:lvl7pPr>
            <a:lvl8pPr marL="3200400" indent="0">
              <a:buNone/>
              <a:defRPr sz="1800"/>
            </a:lvl8pPr>
            <a:lvl9pPr marL="3657600" indent="0">
              <a:buNone/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3"/>
            </p:custDataLst>
          </p:nvPr>
        </p:nvSpPr>
        <p:spPr>
          <a:xfrm>
            <a:off x="695960" y="1875099"/>
            <a:ext cx="5323840" cy="4300276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  <p:custDataLst>
              <p:tags r:id="rId4"/>
            </p:custDataLst>
          </p:nvPr>
        </p:nvSpPr>
        <p:spPr>
          <a:xfrm>
            <a:off x="6172200" y="1301750"/>
            <a:ext cx="5323840" cy="411303"/>
          </a:xfrm>
        </p:spPr>
        <p:txBody>
          <a:bodyPr anchor="ctr" anchorCtr="0"/>
          <a:lstStyle>
            <a:lvl1pPr marL="0" indent="0">
              <a:buNone/>
              <a:defRPr sz="2800"/>
            </a:lvl1pPr>
            <a:lvl2pPr marL="457200" indent="0">
              <a:buNone/>
              <a:defRPr sz="2400"/>
            </a:lvl2pPr>
            <a:lvl3pPr marL="914400" indent="0">
              <a:buNone/>
              <a:defRPr sz="20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  <a:lvl6pPr marL="2286000" indent="0">
              <a:buNone/>
              <a:defRPr sz="1800"/>
            </a:lvl6pPr>
            <a:lvl7pPr marL="2743200" indent="0">
              <a:buNone/>
              <a:defRPr sz="1800"/>
            </a:lvl7pPr>
            <a:lvl8pPr marL="3200400" indent="0">
              <a:buNone/>
              <a:defRPr sz="1800"/>
            </a:lvl8pPr>
            <a:lvl9pPr marL="3657600" indent="0">
              <a:buNone/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5"/>
            </p:custDataLst>
          </p:nvPr>
        </p:nvSpPr>
        <p:spPr>
          <a:xfrm>
            <a:off x="6172200" y="1875099"/>
            <a:ext cx="5323840" cy="4300276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6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7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8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10" name="标题 1"/>
          <p:cNvSpPr>
            <a:spLocks noGrp="1"/>
          </p:cNvSpPr>
          <p:nvPr>
            <p:ph type="title"/>
            <p:custDataLst>
              <p:tags r:id="rId9"/>
            </p:custDataLst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6" name="标题 1"/>
          <p:cNvSpPr>
            <a:spLocks noGrp="1"/>
          </p:cNvSpPr>
          <p:nvPr>
            <p:ph type="title"/>
            <p:custDataLst>
              <p:tags r:id="rId5"/>
            </p:custDataLst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仅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695960" y="360045"/>
            <a:ext cx="10801985" cy="5817870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标题和副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idx="13" hasCustomPrompt="1"/>
            <p:custDataLst>
              <p:tags r:id="rId5"/>
            </p:custDataLst>
          </p:nvPr>
        </p:nvSpPr>
        <p:spPr>
          <a:xfrm>
            <a:off x="695960" y="1301750"/>
            <a:ext cx="10799088" cy="405553"/>
          </a:xfrm>
        </p:spPr>
        <p:txBody>
          <a:bodyPr/>
          <a:lstStyle>
            <a:lvl5pPr>
              <a:buNone/>
              <a:defRPr/>
            </a:lvl5pPr>
          </a:lstStyle>
          <a:p>
            <a:pPr lvl="0"/>
            <a:r>
              <a:rPr lang="zh-CN" altLang="en-US"/>
              <a:t>单击此处编辑副标题</a:t>
            </a:r>
            <a:endParaRPr lang="zh-CN" altLang="en-US"/>
          </a:p>
        </p:txBody>
      </p:sp>
      <p:sp>
        <p:nvSpPr>
          <p:cNvPr id="7" name="标题 1"/>
          <p:cNvSpPr>
            <a:spLocks noGrp="1"/>
          </p:cNvSpPr>
          <p:nvPr>
            <p:ph type="title"/>
            <p:custDataLst>
              <p:tags r:id="rId6"/>
            </p:custDataLst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showMasterSp="0" userDrawn="1">
  <p:cSld name="封面页_1_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VCG211321234725" descr="图片包含 室内, 桌子, 粉色, 盘子&#10;&#10;描述已自动生成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日期"/>
          <p:cNvSpPr>
            <a:spLocks noGrp="1"/>
          </p:cNvSpPr>
          <p:nvPr>
            <p:ph type="body" idx="16386" hasCustomPrompt="1"/>
            <p:custDataLst>
              <p:tags r:id="rId4"/>
            </p:custDataLst>
          </p:nvPr>
        </p:nvSpPr>
        <p:spPr>
          <a:xfrm>
            <a:off x="1016000" y="1651000"/>
            <a:ext cx="6097058" cy="457200"/>
          </a:xfrm>
        </p:spPr>
        <p:txBody>
          <a:bodyPr vert="horz" wrap="square" lIns="0" tIns="0" rIns="0" bIns="0" anchor="t" anchorCtr="0">
            <a:normAutofit/>
          </a:bodyPr>
          <a:lstStyle>
            <a:lvl1pPr marL="0" indent="0" algn="l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None/>
              <a:defRPr sz="2400" spc="0">
                <a:solidFill>
                  <a:schemeClr val="accent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20XX YEAR</a:t>
            </a:r>
            <a:endParaRPr lang="zh-CN" altLang="en-US" dirty="0"/>
          </a:p>
        </p:txBody>
      </p:sp>
      <p:sp>
        <p:nvSpPr>
          <p:cNvPr id="6" name="标题 1"/>
          <p:cNvSpPr>
            <a:spLocks noGrp="1"/>
          </p:cNvSpPr>
          <p:nvPr>
            <p:ph type="ctrTitle" idx="16385" hasCustomPrompt="1"/>
            <p:custDataLst>
              <p:tags r:id="rId5"/>
            </p:custDataLst>
          </p:nvPr>
        </p:nvSpPr>
        <p:spPr>
          <a:xfrm>
            <a:off x="1016000" y="2159000"/>
            <a:ext cx="6352646" cy="2540000"/>
          </a:xfrm>
        </p:spPr>
        <p:txBody>
          <a:bodyPr vert="horz" wrap="square" lIns="0" tIns="0" rIns="0" bIns="0" anchor="t" anchorCtr="0">
            <a:normAutofit/>
          </a:bodyPr>
          <a:lstStyle>
            <a:lvl1pPr marL="0" indent="0" algn="l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6000" spc="0">
                <a:solidFill>
                  <a:schemeClr val="accent1"/>
                </a:solidFill>
              </a:defRPr>
            </a:lvl1pPr>
          </a:lstStyle>
          <a:p>
            <a:r>
              <a:rPr lang="zh-CN" altLang="en-US" dirty="0"/>
              <a:t>单击此处
添加文档标题</a:t>
            </a:r>
            <a:endParaRPr lang="zh-CN" altLang="en-US" dirty="0"/>
          </a:p>
        </p:txBody>
      </p:sp>
      <p:sp>
        <p:nvSpPr>
          <p:cNvPr id="9" name="署名占位符 10"/>
          <p:cNvSpPr>
            <a:spLocks noGrp="1"/>
          </p:cNvSpPr>
          <p:nvPr>
            <p:ph type="body" sz="quarter" idx="16387" hasCustomPrompt="1"/>
            <p:custDataLst>
              <p:tags r:id="rId6"/>
            </p:custDataLst>
          </p:nvPr>
        </p:nvSpPr>
        <p:spPr>
          <a:xfrm>
            <a:off x="1016000" y="4749800"/>
            <a:ext cx="2540882" cy="533400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</p:spPr>
        <p:txBody>
          <a:bodyPr vert="horz" wrap="square" lIns="0" tIns="0" rIns="0" bIns="0" anchor="ctr" anchorCtr="0">
            <a:normAutofit/>
          </a:bodyPr>
          <a:lstStyle>
            <a:lvl1pPr marL="0" indent="0" algn="ctr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000" b="1" spc="0">
                <a:solidFill>
                  <a:srgbClr val="FFFFFF"/>
                </a:solidFill>
              </a:defRPr>
            </a:lvl1pPr>
          </a:lstStyle>
          <a:p>
            <a:pPr lvl="0"/>
            <a:r>
              <a:rPr lang="zh-CN" altLang="en-US" dirty="0"/>
              <a:t>BY WPS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584" y="482457"/>
            <a:ext cx="10972888" cy="711206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09556" y="1524000"/>
            <a:ext cx="10972888" cy="47244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10" name="日期占位符 9"/>
          <p:cNvSpPr>
            <a:spLocks noGrp="1"/>
          </p:cNvSpPr>
          <p:nvPr>
            <p:ph type="dt" sz="half" idx="2"/>
            <p:custDataLst>
              <p:tags r:id="rId2"/>
            </p:custDataLst>
          </p:nvPr>
        </p:nvSpPr>
        <p:spPr>
          <a:xfrm>
            <a:off x="605155" y="6314440"/>
            <a:ext cx="2707005" cy="3168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11" name="页脚占位符 10"/>
          <p:cNvSpPr>
            <a:spLocks noGrp="1"/>
          </p:cNvSpPr>
          <p:nvPr>
            <p:ph type="ftr" sz="quarter" idx="3"/>
            <p:custDataLst>
              <p:tags r:id="rId3"/>
            </p:custDataLst>
          </p:nvPr>
        </p:nvSpPr>
        <p:spPr>
          <a:xfrm>
            <a:off x="4116000" y="6314400"/>
            <a:ext cx="396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 dirty="0"/>
          </a:p>
        </p:txBody>
      </p:sp>
      <p:sp>
        <p:nvSpPr>
          <p:cNvPr id="12" name="灯片编号占位符 11"/>
          <p:cNvSpPr>
            <a:spLocks noGrp="1"/>
          </p:cNvSpPr>
          <p:nvPr>
            <p:ph type="sldNum" sz="quarter" idx="4"/>
            <p:custDataLst>
              <p:tags r:id="rId4"/>
            </p:custDataLst>
          </p:nvPr>
        </p:nvSpPr>
        <p:spPr>
          <a:xfrm>
            <a:off x="8877300" y="6314440"/>
            <a:ext cx="2711450" cy="3168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showMasterSp="0" userDrawn="1">
  <p:cSld name="章节页_1_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1" descr="图片包含 室内, 桌子, 粉色, 盘子&#10;&#10;描述已自动生成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标题 1"/>
          <p:cNvSpPr>
            <a:spLocks noGrp="1"/>
          </p:cNvSpPr>
          <p:nvPr>
            <p:ph type="title" idx="16385" hasCustomPrompt="1"/>
            <p:custDataLst>
              <p:tags r:id="rId4"/>
            </p:custDataLst>
          </p:nvPr>
        </p:nvSpPr>
        <p:spPr>
          <a:xfrm>
            <a:off x="1016000" y="3530600"/>
            <a:ext cx="6352117" cy="1524000"/>
          </a:xfrm>
        </p:spPr>
        <p:txBody>
          <a:bodyPr vert="horz" lIns="0" tIns="0" rIns="0" bIns="0" anchor="t" anchorCtr="0">
            <a:normAutofit/>
          </a:bodyPr>
          <a:lstStyle>
            <a:lvl1pPr marL="0" indent="0" algn="l">
              <a:spcBef>
                <a:spcPct val="0"/>
              </a:spcBef>
              <a:spcAft>
                <a:spcPct val="0"/>
              </a:spcAft>
              <a:buNone/>
              <a:defRPr sz="4800" b="0" spc="0">
                <a:solidFill>
                  <a:schemeClr val="accent1"/>
                </a:solidFill>
              </a:defRPr>
            </a:lvl1pPr>
          </a:lstStyle>
          <a:p>
            <a:r>
              <a:rPr lang="zh-CN" altLang="en-US" dirty="0"/>
              <a:t>单击此处添加章节标题</a:t>
            </a:r>
            <a:endParaRPr lang="zh-CN" altLang="en-US" dirty="0"/>
          </a:p>
        </p:txBody>
      </p:sp>
      <p:sp>
        <p:nvSpPr>
          <p:cNvPr id="8" name="文本占位符 6"/>
          <p:cNvSpPr>
            <a:spLocks noGrp="1"/>
          </p:cNvSpPr>
          <p:nvPr>
            <p:ph type="body" idx="16386" hasCustomPrompt="1"/>
            <p:custDataLst>
              <p:tags r:id="rId5"/>
            </p:custDataLst>
          </p:nvPr>
        </p:nvSpPr>
        <p:spPr>
          <a:xfrm>
            <a:off x="1016000" y="1905000"/>
            <a:ext cx="1527175" cy="1524000"/>
          </a:xfrm>
        </p:spPr>
        <p:txBody>
          <a:bodyPr vert="horz" wrap="none" lIns="0" tIns="0" rIns="0" bIns="0" anchor="ctr" anchorCtr="0">
            <a:normAutofit/>
          </a:bodyPr>
          <a:lstStyle>
            <a:lvl1pPr marL="0" indent="0" algn="l">
              <a:lnSpc>
                <a:spcPct val="109000"/>
              </a:lnSpc>
              <a:spcBef>
                <a:spcPct val="0"/>
              </a:spcBef>
              <a:spcAft>
                <a:spcPct val="0"/>
              </a:spcAft>
              <a:buNone/>
              <a:defRPr sz="7200" b="1" spc="0">
                <a:solidFill>
                  <a:schemeClr val="accent1"/>
                </a:solidFill>
              </a:defRPr>
            </a:lvl1pPr>
          </a:lstStyle>
          <a:p>
            <a:pPr lvl="0"/>
            <a:r>
              <a:rPr lang="zh-CN" altLang="en-US" dirty="0"/>
              <a:t>01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showMasterSp="0" userDrawn="1">
  <p:cSld name="结束页_1_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VCG211321234725" descr="图片包含 室内, 桌子, 粉色, 盘子&#10;&#10;描述已自动生成"/>
          <p:cNvPicPr>
            <a:picLocks noChangeAspect="1"/>
          </p:cNvPicPr>
          <p:nvPr userDrawn="1">
            <p:custDataLst>
              <p:tags r:id="rId2"/>
            </p:custData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1" name="Subtitle 10"/>
          <p:cNvSpPr>
            <a:spLocks noGrp="1"/>
          </p:cNvSpPr>
          <p:nvPr>
            <p:ph type="body" idx="16386" hasCustomPrompt="1"/>
            <p:custDataLst>
              <p:tags r:id="rId4"/>
            </p:custDataLst>
          </p:nvPr>
        </p:nvSpPr>
        <p:spPr>
          <a:xfrm>
            <a:off x="1016000" y="2667000"/>
            <a:ext cx="5449358" cy="457200"/>
          </a:xfrm>
          <a:noFill/>
        </p:spPr>
        <p:txBody>
          <a:bodyPr vert="horz" lIns="0" tIns="0" rIns="0" bIns="0" anchor="t">
            <a:normAutofit/>
          </a:bodyPr>
          <a:lstStyle>
            <a:lvl1pPr marL="0" indent="0" algn="l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None/>
              <a:defRPr sz="2400" b="0" spc="0">
                <a:solidFill>
                  <a:schemeClr val="accent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THE END</a:t>
            </a:r>
            <a:endParaRPr lang="zh-CN" altLang="en-US"/>
          </a:p>
        </p:txBody>
      </p:sp>
      <p:sp>
        <p:nvSpPr>
          <p:cNvPr id="7" name="标题 6"/>
          <p:cNvSpPr>
            <a:spLocks noGrp="1"/>
          </p:cNvSpPr>
          <p:nvPr>
            <p:ph type="ctrTitle" idx="16385" hasCustomPrompt="1"/>
            <p:custDataLst>
              <p:tags r:id="rId5"/>
            </p:custDataLst>
          </p:nvPr>
        </p:nvSpPr>
        <p:spPr>
          <a:xfrm>
            <a:off x="1016000" y="3175000"/>
            <a:ext cx="5451122" cy="1016000"/>
          </a:xfrm>
        </p:spPr>
        <p:txBody>
          <a:bodyPr vert="horz" wrap="square" lIns="0" tIns="0" rIns="0" bIns="0" anchor="t" anchorCtr="0">
            <a:normAutofit/>
          </a:bodyPr>
          <a:lstStyle>
            <a:lvl1pPr marL="0" indent="0" algn="l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6400" spc="0">
                <a:solidFill>
                  <a:schemeClr val="accent1"/>
                </a:solidFill>
              </a:defRPr>
            </a:lvl1pPr>
          </a:lstStyle>
          <a:p>
            <a:r>
              <a:rPr lang="zh-CN" altLang="en-US" dirty="0"/>
              <a:t>谢谢观看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目录页-1-5-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日期占位符 3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9" name="页脚占位符 4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10" name="灯片编号占位符 5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11" name="Subtitle 10"/>
          <p:cNvSpPr>
            <a:spLocks noGrp="1"/>
          </p:cNvSpPr>
          <p:nvPr>
            <p:ph type="subTitle" idx="17826305" hasCustomPrompt="1"/>
            <p:custDataLst>
              <p:tags r:id="rId5"/>
            </p:custDataLst>
          </p:nvPr>
        </p:nvSpPr>
        <p:spPr>
          <a:xfrm>
            <a:off x="761471" y="2667000"/>
            <a:ext cx="2363258" cy="457200"/>
          </a:xfrm>
          <a:noFill/>
        </p:spPr>
        <p:txBody>
          <a:bodyPr lIns="0" tIns="0" rIns="0" bIns="0" anchor="t">
            <a:normAutofit/>
          </a:bodyPr>
          <a:lstStyle>
            <a:lvl1pPr marL="0" indent="0" algn="ctr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None/>
              <a:defRPr sz="2400" b="0" spc="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CONTENTS</a:t>
            </a:r>
            <a:endParaRPr lang="zh-CN" altLang="en-US"/>
          </a:p>
        </p:txBody>
      </p:sp>
      <p:sp>
        <p:nvSpPr>
          <p:cNvPr id="12" name="Title 11"/>
          <p:cNvSpPr>
            <a:spLocks noGrp="1"/>
          </p:cNvSpPr>
          <p:nvPr>
            <p:ph type="ctrTitle" idx="17826049" hasCustomPrompt="1"/>
            <p:custDataLst>
              <p:tags r:id="rId6"/>
            </p:custDataLst>
          </p:nvPr>
        </p:nvSpPr>
        <p:spPr>
          <a:xfrm>
            <a:off x="760942" y="3175000"/>
            <a:ext cx="2364317" cy="762000"/>
          </a:xfrm>
          <a:noFill/>
        </p:spPr>
        <p:txBody>
          <a:bodyPr lIns="0" tIns="0" rIns="0" bIns="0" anchor="t">
            <a:normAutofit/>
          </a:bodyPr>
          <a:lstStyle>
            <a:lvl1pPr marL="0" indent="0" algn="ctr">
              <a:lnSpc>
                <a:spcPct val="104000"/>
              </a:lnSpc>
              <a:spcBef>
                <a:spcPct val="0"/>
              </a:spcBef>
              <a:spcAft>
                <a:spcPct val="0"/>
              </a:spcAft>
              <a:buNone/>
              <a:defRPr sz="4800" b="1" spc="0">
                <a:solidFill>
                  <a:schemeClr val="tx1"/>
                </a:solidFill>
              </a:defRPr>
            </a:lvl1pPr>
          </a:lstStyle>
          <a:p>
            <a:r>
              <a:rPr lang="zh-CN" altLang="en-US"/>
              <a:t>目录</a:t>
            </a:r>
            <a:endParaRPr lang="zh-CN" alt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319883777" hasCustomPrompt="1"/>
            <p:custDataLst>
              <p:tags r:id="rId7"/>
            </p:custDataLst>
          </p:nvPr>
        </p:nvSpPr>
        <p:spPr>
          <a:xfrm>
            <a:off x="4070350" y="2286000"/>
            <a:ext cx="596900" cy="508000"/>
          </a:xfrm>
          <a:noFill/>
        </p:spPr>
        <p:txBody>
          <a:bodyPr wrap="none" lIns="0" tIns="0" rIns="0" bIns="0" anchor="ctr">
            <a:noAutofit/>
          </a:bodyPr>
          <a:lstStyle>
            <a:lvl1pPr marL="0" indent="0" algn="ctr">
              <a:lnSpc>
                <a:spcPct val="109000"/>
              </a:lnSpc>
              <a:spcBef>
                <a:spcPct val="0"/>
              </a:spcBef>
              <a:spcAft>
                <a:spcPct val="0"/>
              </a:spcAft>
              <a:buNone/>
              <a:defRPr sz="4000" b="0" spc="0">
                <a:solidFill>
                  <a:schemeClr val="accent1"/>
                </a:solidFill>
              </a:defRPr>
            </a:lvl1pPr>
          </a:lstStyle>
          <a:p>
            <a:pPr lvl="0"/>
            <a:r>
              <a:rPr lang="zh-CN" altLang="en-US" smtClean="0"/>
              <a:t>01</a:t>
            </a:r>
            <a:endParaRPr lang="zh-CN" altLang="en-US" smtClean="0"/>
          </a:p>
        </p:txBody>
      </p:sp>
      <p:sp>
        <p:nvSpPr>
          <p:cNvPr id="14" name="装饰  3"/>
          <p:cNvSpPr>
            <a:spLocks noGrp="1"/>
          </p:cNvSpPr>
          <p:nvPr>
            <p:ph type="body" idx="319883522" hasCustomPrompt="1"/>
            <p:custDataLst>
              <p:tags r:id="rId8"/>
            </p:custDataLst>
          </p:nvPr>
        </p:nvSpPr>
        <p:spPr>
          <a:xfrm>
            <a:off x="4851400" y="2209800"/>
            <a:ext cx="25400" cy="762000"/>
          </a:xfrm>
          <a:custGeom>
            <a:avLst/>
            <a:gdLst>
              <a:gd name="connisteX0" fmla="*/ 0 w 25400"/>
              <a:gd name="connsiteY0" fmla="*/ 12700 h 762000"/>
              <a:gd name="connisteX1" fmla="*/ 12700 w 25400"/>
              <a:gd name="connsiteY1" fmla="*/ 0 h 762000"/>
              <a:gd name="connisteX2" fmla="*/ 12700 w 25400"/>
              <a:gd name="connsiteY2" fmla="*/ 0 h 762000"/>
              <a:gd name="connisteX3" fmla="*/ 25400 w 25400"/>
              <a:gd name="connsiteY3" fmla="*/ 12700 h 762000"/>
              <a:gd name="connisteX4" fmla="*/ 25400 w 25400"/>
              <a:gd name="connsiteY4" fmla="*/ 749300 h 762000"/>
              <a:gd name="connisteX5" fmla="*/ 12700 w 25400"/>
              <a:gd name="connsiteY5" fmla="*/ 762000 h 762000"/>
              <a:gd name="connisteX6" fmla="*/ 12700 w 25400"/>
              <a:gd name="connsiteY6" fmla="*/ 762000 h 762000"/>
              <a:gd name="connisteX7" fmla="*/ 0 w 25400"/>
              <a:gd name="connsiteY7" fmla="*/ 749300 h 762000"/>
              <a:gd name="connisteX8" fmla="*/ 0 w 25400"/>
              <a:gd name="connsiteY8" fmla="*/ 12700 h 762000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  <a:cxn ang="0">
                <a:pos x="connisteX7" y="connsiteY7"/>
              </a:cxn>
              <a:cxn ang="0">
                <a:pos x="connisteX8" y="connsiteY8"/>
              </a:cxn>
            </a:cxnLst>
            <a:pathLst>
              <a:path w="25400" h="762000">
                <a:moveTo>
                  <a:pt x="0" y="12700"/>
                </a:moveTo>
                <a:cubicBezTo>
                  <a:pt x="0" y="5686"/>
                  <a:pt x="5686" y="0"/>
                  <a:pt x="12700" y="0"/>
                </a:cubicBezTo>
                <a:lnTo>
                  <a:pt x="12700" y="0"/>
                </a:lnTo>
                <a:cubicBezTo>
                  <a:pt x="19714" y="0"/>
                  <a:pt x="25400" y="5686"/>
                  <a:pt x="25400" y="12700"/>
                </a:cubicBezTo>
                <a:lnTo>
                  <a:pt x="25400" y="749300"/>
                </a:lnTo>
                <a:cubicBezTo>
                  <a:pt x="25400" y="756314"/>
                  <a:pt x="19714" y="762000"/>
                  <a:pt x="12700" y="762000"/>
                </a:cubicBezTo>
                <a:lnTo>
                  <a:pt x="12700" y="762000"/>
                </a:lnTo>
                <a:cubicBezTo>
                  <a:pt x="5686" y="762000"/>
                  <a:pt x="0" y="756314"/>
                  <a:pt x="0" y="749300"/>
                </a:cubicBezTo>
                <a:lnTo>
                  <a:pt x="0" y="12700"/>
                </a:lnTo>
                <a:close/>
              </a:path>
            </a:pathLst>
          </a:custGeom>
          <a:solidFill>
            <a:schemeClr val="accent1">
              <a:alpha val="50000"/>
            </a:schemeClr>
          </a:solidFill>
          <a:ln>
            <a:solidFill>
              <a:prstClr val="black">
                <a:alpha val="0"/>
              </a:prstClr>
            </a:solidFill>
            <a:prstDash val="solid"/>
          </a:ln>
        </p:spPr>
        <p:txBody>
          <a:bodyPr>
            <a:noAutofit/>
          </a:bodyPr>
          <a:lstStyle>
            <a:lvl1pPr>
              <a:buNone/>
              <a:defRPr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zh-CN" altLang="en-US" smtClean="0"/>
              <a:t> </a:t>
            </a:r>
            <a:endParaRPr lang="zh-CN" altLang="en-US" smtClean="0"/>
          </a:p>
        </p:txBody>
      </p:sp>
      <p:sp>
        <p:nvSpPr>
          <p:cNvPr id="15" name="Text Placeholder 14"/>
          <p:cNvSpPr>
            <a:spLocks noGrp="1"/>
          </p:cNvSpPr>
          <p:nvPr>
            <p:ph type="body" idx="51446017" hasCustomPrompt="1"/>
            <p:custDataLst>
              <p:tags r:id="rId9"/>
            </p:custDataLst>
          </p:nvPr>
        </p:nvSpPr>
        <p:spPr>
          <a:xfrm>
            <a:off x="5080000" y="2133600"/>
            <a:ext cx="2324100" cy="914400"/>
          </a:xfrm>
          <a:noFill/>
        </p:spPr>
        <p:txBody>
          <a:bodyPr lIns="0" tIns="0" rIns="0" bIns="0" anchor="ctr">
            <a:normAutofit/>
          </a:bodyPr>
          <a:lstStyle>
            <a:lvl1pPr marL="0" indent="0" algn="l">
              <a:lnSpc>
                <a:spcPct val="118000"/>
              </a:lnSpc>
              <a:spcBef>
                <a:spcPct val="0"/>
              </a:spcBef>
              <a:spcAft>
                <a:spcPct val="0"/>
              </a:spcAft>
              <a:buNone/>
              <a:defRPr sz="2400" b="0" spc="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smtClean="0"/>
              <a:t>单击此处添加项标题</a:t>
            </a:r>
            <a:endParaRPr lang="zh-CN" altLang="en-US" smtClean="0"/>
          </a:p>
        </p:txBody>
      </p:sp>
      <p:sp>
        <p:nvSpPr>
          <p:cNvPr id="16" name="Text Placeholder 15"/>
          <p:cNvSpPr>
            <a:spLocks noGrp="1"/>
          </p:cNvSpPr>
          <p:nvPr>
            <p:ph type="body" idx="319949313" hasCustomPrompt="1"/>
            <p:custDataLst>
              <p:tags r:id="rId10"/>
            </p:custDataLst>
          </p:nvPr>
        </p:nvSpPr>
        <p:spPr>
          <a:xfrm>
            <a:off x="7994650" y="2286000"/>
            <a:ext cx="596900" cy="508000"/>
          </a:xfrm>
          <a:noFill/>
        </p:spPr>
        <p:txBody>
          <a:bodyPr wrap="none" lIns="0" tIns="0" rIns="0" bIns="0" anchor="ctr">
            <a:noAutofit/>
          </a:bodyPr>
          <a:lstStyle>
            <a:lvl1pPr marL="0" indent="0" algn="ctr">
              <a:lnSpc>
                <a:spcPct val="109000"/>
              </a:lnSpc>
              <a:spcBef>
                <a:spcPct val="0"/>
              </a:spcBef>
              <a:spcAft>
                <a:spcPct val="0"/>
              </a:spcAft>
              <a:buNone/>
              <a:defRPr sz="4000" b="0" spc="0">
                <a:solidFill>
                  <a:schemeClr val="accent1"/>
                </a:solidFill>
              </a:defRPr>
            </a:lvl1pPr>
          </a:lstStyle>
          <a:p>
            <a:pPr lvl="0"/>
            <a:r>
              <a:rPr lang="zh-CN" altLang="en-US" smtClean="0"/>
              <a:t>02</a:t>
            </a:r>
            <a:endParaRPr lang="zh-CN" altLang="en-US" smtClean="0"/>
          </a:p>
        </p:txBody>
      </p:sp>
      <p:sp>
        <p:nvSpPr>
          <p:cNvPr id="17" name="装饰  6"/>
          <p:cNvSpPr>
            <a:spLocks noGrp="1"/>
          </p:cNvSpPr>
          <p:nvPr>
            <p:ph type="body" idx="319949058" hasCustomPrompt="1"/>
            <p:custDataLst>
              <p:tags r:id="rId11"/>
            </p:custDataLst>
          </p:nvPr>
        </p:nvSpPr>
        <p:spPr>
          <a:xfrm>
            <a:off x="8775700" y="2209800"/>
            <a:ext cx="25400" cy="762000"/>
          </a:xfrm>
          <a:custGeom>
            <a:avLst/>
            <a:gdLst>
              <a:gd name="connisteX0" fmla="*/ 0 w 25400"/>
              <a:gd name="connsiteY0" fmla="*/ 12700 h 762000"/>
              <a:gd name="connisteX1" fmla="*/ 12700 w 25400"/>
              <a:gd name="connsiteY1" fmla="*/ 0 h 762000"/>
              <a:gd name="connisteX2" fmla="*/ 12700 w 25400"/>
              <a:gd name="connsiteY2" fmla="*/ 0 h 762000"/>
              <a:gd name="connisteX3" fmla="*/ 25400 w 25400"/>
              <a:gd name="connsiteY3" fmla="*/ 12700 h 762000"/>
              <a:gd name="connisteX4" fmla="*/ 25400 w 25400"/>
              <a:gd name="connsiteY4" fmla="*/ 749300 h 762000"/>
              <a:gd name="connisteX5" fmla="*/ 12700 w 25400"/>
              <a:gd name="connsiteY5" fmla="*/ 762000 h 762000"/>
              <a:gd name="connisteX6" fmla="*/ 12700 w 25400"/>
              <a:gd name="connsiteY6" fmla="*/ 762000 h 762000"/>
              <a:gd name="connisteX7" fmla="*/ 0 w 25400"/>
              <a:gd name="connsiteY7" fmla="*/ 749300 h 762000"/>
              <a:gd name="connisteX8" fmla="*/ 0 w 25400"/>
              <a:gd name="connsiteY8" fmla="*/ 12700 h 762000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  <a:cxn ang="0">
                <a:pos x="connisteX7" y="connsiteY7"/>
              </a:cxn>
              <a:cxn ang="0">
                <a:pos x="connisteX8" y="connsiteY8"/>
              </a:cxn>
            </a:cxnLst>
            <a:pathLst>
              <a:path w="25400" h="762000">
                <a:moveTo>
                  <a:pt x="0" y="12700"/>
                </a:moveTo>
                <a:cubicBezTo>
                  <a:pt x="0" y="5686"/>
                  <a:pt x="5686" y="0"/>
                  <a:pt x="12700" y="0"/>
                </a:cubicBezTo>
                <a:lnTo>
                  <a:pt x="12700" y="0"/>
                </a:lnTo>
                <a:cubicBezTo>
                  <a:pt x="19714" y="0"/>
                  <a:pt x="25400" y="5686"/>
                  <a:pt x="25400" y="12700"/>
                </a:cubicBezTo>
                <a:lnTo>
                  <a:pt x="25400" y="749300"/>
                </a:lnTo>
                <a:cubicBezTo>
                  <a:pt x="25400" y="756314"/>
                  <a:pt x="19714" y="762000"/>
                  <a:pt x="12700" y="762000"/>
                </a:cubicBezTo>
                <a:lnTo>
                  <a:pt x="12700" y="762000"/>
                </a:lnTo>
                <a:cubicBezTo>
                  <a:pt x="5686" y="762000"/>
                  <a:pt x="0" y="756314"/>
                  <a:pt x="0" y="749300"/>
                </a:cubicBezTo>
                <a:lnTo>
                  <a:pt x="0" y="12700"/>
                </a:lnTo>
                <a:close/>
              </a:path>
            </a:pathLst>
          </a:custGeom>
          <a:solidFill>
            <a:schemeClr val="accent1">
              <a:alpha val="50000"/>
            </a:schemeClr>
          </a:solidFill>
          <a:ln>
            <a:solidFill>
              <a:prstClr val="black">
                <a:alpha val="0"/>
              </a:prstClr>
            </a:solidFill>
            <a:prstDash val="solid"/>
          </a:ln>
        </p:spPr>
        <p:txBody>
          <a:bodyPr>
            <a:noAutofit/>
          </a:bodyPr>
          <a:lstStyle>
            <a:lvl1pPr>
              <a:buNone/>
              <a:defRPr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zh-CN" altLang="en-US" smtClean="0"/>
              <a:t> </a:t>
            </a:r>
            <a:endParaRPr lang="zh-CN" altLang="en-US" smtClean="0"/>
          </a:p>
        </p:txBody>
      </p:sp>
      <p:sp>
        <p:nvSpPr>
          <p:cNvPr id="18" name="Text Placeholder 17"/>
          <p:cNvSpPr>
            <a:spLocks noGrp="1"/>
          </p:cNvSpPr>
          <p:nvPr>
            <p:ph type="body" idx="51511553" hasCustomPrompt="1"/>
            <p:custDataLst>
              <p:tags r:id="rId12"/>
            </p:custDataLst>
          </p:nvPr>
        </p:nvSpPr>
        <p:spPr>
          <a:xfrm>
            <a:off x="9004300" y="2133600"/>
            <a:ext cx="2324100" cy="914400"/>
          </a:xfrm>
          <a:noFill/>
        </p:spPr>
        <p:txBody>
          <a:bodyPr lIns="0" tIns="0" rIns="0" bIns="0" anchor="ctr">
            <a:normAutofit/>
          </a:bodyPr>
          <a:lstStyle>
            <a:lvl1pPr marL="0" indent="0" algn="l">
              <a:lnSpc>
                <a:spcPct val="118000"/>
              </a:lnSpc>
              <a:spcBef>
                <a:spcPct val="0"/>
              </a:spcBef>
              <a:spcAft>
                <a:spcPct val="0"/>
              </a:spcAft>
              <a:buNone/>
              <a:defRPr sz="2400" b="0" spc="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smtClean="0"/>
              <a:t>单击此处添加项标题</a:t>
            </a:r>
            <a:endParaRPr lang="zh-CN" altLang="en-US" smtClean="0"/>
          </a:p>
        </p:txBody>
      </p:sp>
      <p:sp>
        <p:nvSpPr>
          <p:cNvPr id="19" name="Text Placeholder 18"/>
          <p:cNvSpPr>
            <a:spLocks noGrp="1"/>
          </p:cNvSpPr>
          <p:nvPr>
            <p:ph type="body" idx="320014849" hasCustomPrompt="1"/>
            <p:custDataLst>
              <p:tags r:id="rId13"/>
            </p:custDataLst>
          </p:nvPr>
        </p:nvSpPr>
        <p:spPr>
          <a:xfrm>
            <a:off x="4070350" y="3962400"/>
            <a:ext cx="596900" cy="508000"/>
          </a:xfrm>
          <a:noFill/>
        </p:spPr>
        <p:txBody>
          <a:bodyPr wrap="none" lIns="0" tIns="0" rIns="0" bIns="0" anchor="ctr">
            <a:noAutofit/>
          </a:bodyPr>
          <a:lstStyle>
            <a:lvl1pPr marL="0" indent="0" algn="ctr">
              <a:lnSpc>
                <a:spcPct val="109000"/>
              </a:lnSpc>
              <a:spcBef>
                <a:spcPct val="0"/>
              </a:spcBef>
              <a:spcAft>
                <a:spcPct val="0"/>
              </a:spcAft>
              <a:buNone/>
              <a:defRPr sz="4000" b="0" spc="0">
                <a:solidFill>
                  <a:schemeClr val="accent1"/>
                </a:solidFill>
              </a:defRPr>
            </a:lvl1pPr>
          </a:lstStyle>
          <a:p>
            <a:pPr lvl="0"/>
            <a:r>
              <a:rPr lang="zh-CN" altLang="en-US" smtClean="0"/>
              <a:t>03</a:t>
            </a:r>
            <a:endParaRPr lang="zh-CN" altLang="en-US" smtClean="0"/>
          </a:p>
        </p:txBody>
      </p:sp>
      <p:sp>
        <p:nvSpPr>
          <p:cNvPr id="20" name="装饰  9"/>
          <p:cNvSpPr>
            <a:spLocks noGrp="1"/>
          </p:cNvSpPr>
          <p:nvPr>
            <p:ph type="body" idx="320014594" hasCustomPrompt="1"/>
            <p:custDataLst>
              <p:tags r:id="rId14"/>
            </p:custDataLst>
          </p:nvPr>
        </p:nvSpPr>
        <p:spPr>
          <a:xfrm>
            <a:off x="4851400" y="3886200"/>
            <a:ext cx="25400" cy="762000"/>
          </a:xfrm>
          <a:custGeom>
            <a:avLst/>
            <a:gdLst>
              <a:gd name="connisteX0" fmla="*/ 0 w 25400"/>
              <a:gd name="connsiteY0" fmla="*/ 12700 h 762000"/>
              <a:gd name="connisteX1" fmla="*/ 12700 w 25400"/>
              <a:gd name="connsiteY1" fmla="*/ 0 h 762000"/>
              <a:gd name="connisteX2" fmla="*/ 12700 w 25400"/>
              <a:gd name="connsiteY2" fmla="*/ 0 h 762000"/>
              <a:gd name="connisteX3" fmla="*/ 25400 w 25400"/>
              <a:gd name="connsiteY3" fmla="*/ 12700 h 762000"/>
              <a:gd name="connisteX4" fmla="*/ 25400 w 25400"/>
              <a:gd name="connsiteY4" fmla="*/ 749300 h 762000"/>
              <a:gd name="connisteX5" fmla="*/ 12700 w 25400"/>
              <a:gd name="connsiteY5" fmla="*/ 762000 h 762000"/>
              <a:gd name="connisteX6" fmla="*/ 12700 w 25400"/>
              <a:gd name="connsiteY6" fmla="*/ 762000 h 762000"/>
              <a:gd name="connisteX7" fmla="*/ 0 w 25400"/>
              <a:gd name="connsiteY7" fmla="*/ 749300 h 762000"/>
              <a:gd name="connisteX8" fmla="*/ 0 w 25400"/>
              <a:gd name="connsiteY8" fmla="*/ 12700 h 762000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  <a:cxn ang="0">
                <a:pos x="connisteX7" y="connsiteY7"/>
              </a:cxn>
              <a:cxn ang="0">
                <a:pos x="connisteX8" y="connsiteY8"/>
              </a:cxn>
            </a:cxnLst>
            <a:pathLst>
              <a:path w="25400" h="762000">
                <a:moveTo>
                  <a:pt x="0" y="12700"/>
                </a:moveTo>
                <a:cubicBezTo>
                  <a:pt x="0" y="5686"/>
                  <a:pt x="5686" y="0"/>
                  <a:pt x="12700" y="0"/>
                </a:cubicBezTo>
                <a:lnTo>
                  <a:pt x="12700" y="0"/>
                </a:lnTo>
                <a:cubicBezTo>
                  <a:pt x="19714" y="0"/>
                  <a:pt x="25400" y="5686"/>
                  <a:pt x="25400" y="12700"/>
                </a:cubicBezTo>
                <a:lnTo>
                  <a:pt x="25400" y="749300"/>
                </a:lnTo>
                <a:cubicBezTo>
                  <a:pt x="25400" y="756314"/>
                  <a:pt x="19714" y="762000"/>
                  <a:pt x="12700" y="762000"/>
                </a:cubicBezTo>
                <a:lnTo>
                  <a:pt x="12700" y="762000"/>
                </a:lnTo>
                <a:cubicBezTo>
                  <a:pt x="5686" y="762000"/>
                  <a:pt x="0" y="756314"/>
                  <a:pt x="0" y="749300"/>
                </a:cubicBezTo>
                <a:lnTo>
                  <a:pt x="0" y="12700"/>
                </a:lnTo>
                <a:close/>
              </a:path>
            </a:pathLst>
          </a:custGeom>
          <a:solidFill>
            <a:schemeClr val="accent1">
              <a:alpha val="50000"/>
            </a:schemeClr>
          </a:solidFill>
          <a:ln>
            <a:solidFill>
              <a:prstClr val="black">
                <a:alpha val="0"/>
              </a:prstClr>
            </a:solidFill>
            <a:prstDash val="solid"/>
          </a:ln>
        </p:spPr>
        <p:txBody>
          <a:bodyPr>
            <a:noAutofit/>
          </a:bodyPr>
          <a:lstStyle>
            <a:lvl1pPr>
              <a:buNone/>
              <a:defRPr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zh-CN" altLang="en-US" smtClean="0"/>
              <a:t> </a:t>
            </a:r>
            <a:endParaRPr lang="zh-CN" altLang="en-US" smtClean="0"/>
          </a:p>
        </p:txBody>
      </p:sp>
      <p:sp>
        <p:nvSpPr>
          <p:cNvPr id="21" name="Text Placeholder 20"/>
          <p:cNvSpPr>
            <a:spLocks noGrp="1"/>
          </p:cNvSpPr>
          <p:nvPr>
            <p:ph type="body" idx="51577089" hasCustomPrompt="1"/>
            <p:custDataLst>
              <p:tags r:id="rId15"/>
            </p:custDataLst>
          </p:nvPr>
        </p:nvSpPr>
        <p:spPr>
          <a:xfrm>
            <a:off x="5080000" y="3810000"/>
            <a:ext cx="2324100" cy="914400"/>
          </a:xfrm>
          <a:noFill/>
        </p:spPr>
        <p:txBody>
          <a:bodyPr lIns="0" tIns="0" rIns="0" bIns="0" anchor="ctr">
            <a:normAutofit/>
          </a:bodyPr>
          <a:lstStyle>
            <a:lvl1pPr marL="0" indent="0" algn="l">
              <a:lnSpc>
                <a:spcPct val="118000"/>
              </a:lnSpc>
              <a:spcBef>
                <a:spcPct val="0"/>
              </a:spcBef>
              <a:spcAft>
                <a:spcPct val="0"/>
              </a:spcAft>
              <a:buNone/>
              <a:defRPr sz="2400" b="0" spc="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smtClean="0"/>
              <a:t>单击此处添加项标题</a:t>
            </a:r>
            <a:endParaRPr lang="zh-CN" altLang="en-US" smtClean="0"/>
          </a:p>
        </p:txBody>
      </p:sp>
      <p:sp>
        <p:nvSpPr>
          <p:cNvPr id="22" name="Text Placeholder 21"/>
          <p:cNvSpPr>
            <a:spLocks noGrp="1"/>
          </p:cNvSpPr>
          <p:nvPr>
            <p:ph type="body" idx="320080385" hasCustomPrompt="1"/>
            <p:custDataLst>
              <p:tags r:id="rId16"/>
            </p:custDataLst>
          </p:nvPr>
        </p:nvSpPr>
        <p:spPr>
          <a:xfrm>
            <a:off x="7994650" y="3962400"/>
            <a:ext cx="596900" cy="508000"/>
          </a:xfrm>
          <a:noFill/>
        </p:spPr>
        <p:txBody>
          <a:bodyPr wrap="none" lIns="0" tIns="0" rIns="0" bIns="0" anchor="ctr">
            <a:noAutofit/>
          </a:bodyPr>
          <a:lstStyle>
            <a:lvl1pPr marL="0" indent="0" algn="ctr">
              <a:lnSpc>
                <a:spcPct val="109000"/>
              </a:lnSpc>
              <a:spcBef>
                <a:spcPct val="0"/>
              </a:spcBef>
              <a:spcAft>
                <a:spcPct val="0"/>
              </a:spcAft>
              <a:buNone/>
              <a:defRPr sz="4000" b="0" spc="0">
                <a:solidFill>
                  <a:schemeClr val="accent1"/>
                </a:solidFill>
              </a:defRPr>
            </a:lvl1pPr>
          </a:lstStyle>
          <a:p>
            <a:pPr lvl="0"/>
            <a:r>
              <a:rPr lang="zh-CN" altLang="en-US" smtClean="0"/>
              <a:t>04</a:t>
            </a:r>
            <a:endParaRPr lang="zh-CN" altLang="en-US" smtClean="0"/>
          </a:p>
        </p:txBody>
      </p:sp>
      <p:sp>
        <p:nvSpPr>
          <p:cNvPr id="23" name="装饰  2"/>
          <p:cNvSpPr>
            <a:spLocks noGrp="1"/>
          </p:cNvSpPr>
          <p:nvPr>
            <p:ph type="body" idx="320080130" hasCustomPrompt="1"/>
            <p:custDataLst>
              <p:tags r:id="rId17"/>
            </p:custDataLst>
          </p:nvPr>
        </p:nvSpPr>
        <p:spPr>
          <a:xfrm>
            <a:off x="8775700" y="3886200"/>
            <a:ext cx="25400" cy="762000"/>
          </a:xfrm>
          <a:custGeom>
            <a:avLst/>
            <a:gdLst>
              <a:gd name="connisteX0" fmla="*/ 0 w 25400"/>
              <a:gd name="connsiteY0" fmla="*/ 12700 h 762000"/>
              <a:gd name="connisteX1" fmla="*/ 12700 w 25400"/>
              <a:gd name="connsiteY1" fmla="*/ 0 h 762000"/>
              <a:gd name="connisteX2" fmla="*/ 12700 w 25400"/>
              <a:gd name="connsiteY2" fmla="*/ 0 h 762000"/>
              <a:gd name="connisteX3" fmla="*/ 25400 w 25400"/>
              <a:gd name="connsiteY3" fmla="*/ 12700 h 762000"/>
              <a:gd name="connisteX4" fmla="*/ 25400 w 25400"/>
              <a:gd name="connsiteY4" fmla="*/ 749300 h 762000"/>
              <a:gd name="connisteX5" fmla="*/ 12700 w 25400"/>
              <a:gd name="connsiteY5" fmla="*/ 762000 h 762000"/>
              <a:gd name="connisteX6" fmla="*/ 12700 w 25400"/>
              <a:gd name="connsiteY6" fmla="*/ 762000 h 762000"/>
              <a:gd name="connisteX7" fmla="*/ 0 w 25400"/>
              <a:gd name="connsiteY7" fmla="*/ 749300 h 762000"/>
              <a:gd name="connisteX8" fmla="*/ 0 w 25400"/>
              <a:gd name="connsiteY8" fmla="*/ 12700 h 762000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  <a:cxn ang="0">
                <a:pos x="connisteX7" y="connsiteY7"/>
              </a:cxn>
              <a:cxn ang="0">
                <a:pos x="connisteX8" y="connsiteY8"/>
              </a:cxn>
            </a:cxnLst>
            <a:pathLst>
              <a:path w="25400" h="762000">
                <a:moveTo>
                  <a:pt x="0" y="12700"/>
                </a:moveTo>
                <a:cubicBezTo>
                  <a:pt x="0" y="5686"/>
                  <a:pt x="5686" y="0"/>
                  <a:pt x="12700" y="0"/>
                </a:cubicBezTo>
                <a:lnTo>
                  <a:pt x="12700" y="0"/>
                </a:lnTo>
                <a:cubicBezTo>
                  <a:pt x="19714" y="0"/>
                  <a:pt x="25400" y="5686"/>
                  <a:pt x="25400" y="12700"/>
                </a:cubicBezTo>
                <a:lnTo>
                  <a:pt x="25400" y="749300"/>
                </a:lnTo>
                <a:cubicBezTo>
                  <a:pt x="25400" y="756314"/>
                  <a:pt x="19714" y="762000"/>
                  <a:pt x="12700" y="762000"/>
                </a:cubicBezTo>
                <a:lnTo>
                  <a:pt x="12700" y="762000"/>
                </a:lnTo>
                <a:cubicBezTo>
                  <a:pt x="5686" y="762000"/>
                  <a:pt x="0" y="756314"/>
                  <a:pt x="0" y="749300"/>
                </a:cubicBezTo>
                <a:lnTo>
                  <a:pt x="0" y="12700"/>
                </a:lnTo>
                <a:close/>
              </a:path>
            </a:pathLst>
          </a:custGeom>
          <a:solidFill>
            <a:schemeClr val="accent1">
              <a:alpha val="50000"/>
            </a:schemeClr>
          </a:solidFill>
          <a:ln>
            <a:solidFill>
              <a:prstClr val="black">
                <a:alpha val="0"/>
              </a:prstClr>
            </a:solidFill>
            <a:prstDash val="solid"/>
          </a:ln>
        </p:spPr>
        <p:txBody>
          <a:bodyPr>
            <a:noAutofit/>
          </a:bodyPr>
          <a:lstStyle>
            <a:lvl1pPr>
              <a:buNone/>
              <a:defRPr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zh-CN" altLang="en-US" smtClean="0"/>
              <a:t> </a:t>
            </a:r>
            <a:endParaRPr lang="zh-CN" altLang="en-US" smtClean="0"/>
          </a:p>
        </p:txBody>
      </p:sp>
      <p:sp>
        <p:nvSpPr>
          <p:cNvPr id="24" name="Text Placeholder 23"/>
          <p:cNvSpPr>
            <a:spLocks noGrp="1"/>
          </p:cNvSpPr>
          <p:nvPr>
            <p:ph type="body" idx="51642625" hasCustomPrompt="1"/>
            <p:custDataLst>
              <p:tags r:id="rId18"/>
            </p:custDataLst>
          </p:nvPr>
        </p:nvSpPr>
        <p:spPr>
          <a:xfrm>
            <a:off x="9004300" y="3810000"/>
            <a:ext cx="2324100" cy="914400"/>
          </a:xfrm>
          <a:noFill/>
        </p:spPr>
        <p:txBody>
          <a:bodyPr lIns="0" tIns="0" rIns="0" bIns="0" anchor="ctr">
            <a:normAutofit/>
          </a:bodyPr>
          <a:lstStyle>
            <a:lvl1pPr marL="0" indent="0" algn="l">
              <a:lnSpc>
                <a:spcPct val="118000"/>
              </a:lnSpc>
              <a:spcBef>
                <a:spcPct val="0"/>
              </a:spcBef>
              <a:spcAft>
                <a:spcPct val="0"/>
              </a:spcAft>
              <a:buNone/>
              <a:defRPr sz="2400" b="0" spc="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smtClean="0"/>
              <a:t>单击此处添加项标题</a:t>
            </a:r>
            <a:endParaRPr lang="zh-CN" altLang="en-US" smtClean="0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目录页-1-5_6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日期占位符 7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9" name="页脚占位符 8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0" name="灯片编号占位符 9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11" name="副标题 10"/>
          <p:cNvSpPr>
            <a:spLocks noGrp="1"/>
          </p:cNvSpPr>
          <p:nvPr>
            <p:ph type="subTitle" idx="16386" hasCustomPrompt="1"/>
            <p:custDataLst>
              <p:tags r:id="rId5"/>
            </p:custDataLst>
          </p:nvPr>
        </p:nvSpPr>
        <p:spPr>
          <a:xfrm>
            <a:off x="761471" y="2667000"/>
            <a:ext cx="2363258" cy="457200"/>
          </a:xfrm>
          <a:noFill/>
        </p:spPr>
        <p:txBody>
          <a:bodyPr lIns="0" tIns="0" rIns="0" bIns="0" anchor="t">
            <a:normAutofit/>
          </a:bodyPr>
          <a:lstStyle>
            <a:lvl1pPr marL="0" indent="0" algn="ctr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None/>
              <a:defRPr sz="2400" b="0" spc="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lvl="0"/>
            <a:r>
              <a:rPr lang="zh-CN" altLang="en-US"/>
              <a:t>CONTENTS</a:t>
            </a:r>
            <a:endParaRPr lang="zh-CN" altLang="en-US"/>
          </a:p>
        </p:txBody>
      </p:sp>
      <p:sp>
        <p:nvSpPr>
          <p:cNvPr id="12" name="标题 11"/>
          <p:cNvSpPr>
            <a:spLocks noGrp="1"/>
          </p:cNvSpPr>
          <p:nvPr>
            <p:ph type="ctrTitle" idx="16385" hasCustomPrompt="1"/>
            <p:custDataLst>
              <p:tags r:id="rId6"/>
            </p:custDataLst>
          </p:nvPr>
        </p:nvSpPr>
        <p:spPr>
          <a:xfrm>
            <a:off x="760942" y="3175000"/>
            <a:ext cx="2364317" cy="762000"/>
          </a:xfrm>
          <a:noFill/>
        </p:spPr>
        <p:txBody>
          <a:bodyPr lIns="0" tIns="0" rIns="0" bIns="0" anchor="t">
            <a:normAutofit/>
          </a:bodyPr>
          <a:lstStyle>
            <a:lvl1pPr marL="0" indent="0" algn="ctr">
              <a:lnSpc>
                <a:spcPct val="104000"/>
              </a:lnSpc>
              <a:spcBef>
                <a:spcPct val="0"/>
              </a:spcBef>
              <a:spcAft>
                <a:spcPct val="0"/>
              </a:spcAft>
              <a:buNone/>
              <a:defRPr sz="4800" b="1" spc="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/>
              <a:t>目录</a:t>
            </a:r>
            <a:endParaRPr lang="zh-CN" altLang="en-US"/>
          </a:p>
        </p:txBody>
      </p:sp>
      <p:sp>
        <p:nvSpPr>
          <p:cNvPr id="13" name="文本占位符 12"/>
          <p:cNvSpPr>
            <a:spLocks noGrp="1"/>
          </p:cNvSpPr>
          <p:nvPr>
            <p:ph type="body" idx="16388" hasCustomPrompt="1"/>
            <p:custDataLst>
              <p:tags r:id="rId7"/>
            </p:custDataLst>
          </p:nvPr>
        </p:nvSpPr>
        <p:spPr>
          <a:xfrm>
            <a:off x="4070350" y="1447800"/>
            <a:ext cx="596900" cy="508000"/>
          </a:xfrm>
          <a:noFill/>
        </p:spPr>
        <p:txBody>
          <a:bodyPr wrap="none" lIns="0" tIns="0" rIns="0" bIns="0" anchor="ctr">
            <a:noAutofit/>
          </a:bodyPr>
          <a:lstStyle>
            <a:lvl1pPr marL="0" indent="0" algn="ctr">
              <a:lnSpc>
                <a:spcPct val="109000"/>
              </a:lnSpc>
              <a:spcBef>
                <a:spcPct val="0"/>
              </a:spcBef>
              <a:spcAft>
                <a:spcPct val="0"/>
              </a:spcAft>
              <a:buNone/>
              <a:defRPr sz="4000" b="0" spc="0">
                <a:solidFill>
                  <a:schemeClr val="accent1"/>
                </a:solidFill>
              </a:defRPr>
            </a:lvl1pPr>
          </a:lstStyle>
          <a:p>
            <a:pPr lvl="0"/>
            <a:r>
              <a:rPr lang="zh-CN" altLang="en-US" smtClean="0"/>
              <a:t>01</a:t>
            </a:r>
            <a:endParaRPr lang="zh-CN" altLang="en-US" smtClean="0"/>
          </a:p>
        </p:txBody>
      </p:sp>
      <p:sp>
        <p:nvSpPr>
          <p:cNvPr id="14" name="装饰  3"/>
          <p:cNvSpPr>
            <a:spLocks noGrp="1"/>
          </p:cNvSpPr>
          <p:nvPr>
            <p:ph type="body" idx="16399" hasCustomPrompt="1"/>
            <p:custDataLst>
              <p:tags r:id="rId8"/>
            </p:custDataLst>
          </p:nvPr>
        </p:nvSpPr>
        <p:spPr>
          <a:xfrm>
            <a:off x="4851400" y="1371600"/>
            <a:ext cx="25400" cy="762000"/>
          </a:xfrm>
          <a:custGeom>
            <a:avLst/>
            <a:gdLst>
              <a:gd name="connisteX0" fmla="*/ 0 w 25400"/>
              <a:gd name="connsiteY0" fmla="*/ 12700 h 762000"/>
              <a:gd name="connisteX1" fmla="*/ 12700 w 25400"/>
              <a:gd name="connsiteY1" fmla="*/ 0 h 762000"/>
              <a:gd name="connisteX2" fmla="*/ 12700 w 25400"/>
              <a:gd name="connsiteY2" fmla="*/ 0 h 762000"/>
              <a:gd name="connisteX3" fmla="*/ 25400 w 25400"/>
              <a:gd name="connsiteY3" fmla="*/ 12700 h 762000"/>
              <a:gd name="connisteX4" fmla="*/ 25400 w 25400"/>
              <a:gd name="connsiteY4" fmla="*/ 749300 h 762000"/>
              <a:gd name="connisteX5" fmla="*/ 12700 w 25400"/>
              <a:gd name="connsiteY5" fmla="*/ 762000 h 762000"/>
              <a:gd name="connisteX6" fmla="*/ 12700 w 25400"/>
              <a:gd name="connsiteY6" fmla="*/ 762000 h 762000"/>
              <a:gd name="connisteX7" fmla="*/ 0 w 25400"/>
              <a:gd name="connsiteY7" fmla="*/ 749300 h 762000"/>
              <a:gd name="connisteX8" fmla="*/ 0 w 25400"/>
              <a:gd name="connsiteY8" fmla="*/ 12700 h 762000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  <a:cxn ang="0">
                <a:pos x="connisteX7" y="connsiteY7"/>
              </a:cxn>
              <a:cxn ang="0">
                <a:pos x="connisteX8" y="connsiteY8"/>
              </a:cxn>
            </a:cxnLst>
            <a:pathLst>
              <a:path w="25400" h="762000">
                <a:moveTo>
                  <a:pt x="0" y="12700"/>
                </a:moveTo>
                <a:cubicBezTo>
                  <a:pt x="0" y="5686"/>
                  <a:pt x="5686" y="0"/>
                  <a:pt x="12700" y="0"/>
                </a:cubicBezTo>
                <a:lnTo>
                  <a:pt x="12700" y="0"/>
                </a:lnTo>
                <a:cubicBezTo>
                  <a:pt x="19714" y="0"/>
                  <a:pt x="25400" y="5686"/>
                  <a:pt x="25400" y="12700"/>
                </a:cubicBezTo>
                <a:lnTo>
                  <a:pt x="25400" y="749300"/>
                </a:lnTo>
                <a:cubicBezTo>
                  <a:pt x="25400" y="756314"/>
                  <a:pt x="19714" y="762000"/>
                  <a:pt x="12700" y="762000"/>
                </a:cubicBezTo>
                <a:lnTo>
                  <a:pt x="12700" y="762000"/>
                </a:lnTo>
                <a:cubicBezTo>
                  <a:pt x="5686" y="762000"/>
                  <a:pt x="0" y="756314"/>
                  <a:pt x="0" y="749300"/>
                </a:cubicBezTo>
                <a:lnTo>
                  <a:pt x="0" y="12700"/>
                </a:lnTo>
                <a:close/>
              </a:path>
            </a:pathLst>
          </a:custGeom>
          <a:solidFill>
            <a:schemeClr val="accent1">
              <a:alpha val="50000"/>
            </a:schemeClr>
          </a:solidFill>
          <a:ln>
            <a:solidFill>
              <a:prstClr val="black">
                <a:alpha val="0"/>
              </a:prstClr>
            </a:solidFill>
            <a:prstDash val="solid"/>
          </a:ln>
        </p:spPr>
        <p:txBody>
          <a:bodyPr>
            <a:noAutofit/>
          </a:bodyPr>
          <a:lstStyle>
            <a:lvl1pPr marL="0" indent="0">
              <a:buNone/>
              <a:defRPr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zh-CN" altLang="en-US" smtClean="0"/>
              <a:t> </a:t>
            </a:r>
            <a:endParaRPr lang="zh-CN" altLang="en-US" smtClean="0"/>
          </a:p>
        </p:txBody>
      </p:sp>
      <p:sp>
        <p:nvSpPr>
          <p:cNvPr id="15" name="文本占位符 14"/>
          <p:cNvSpPr>
            <a:spLocks noGrp="1"/>
          </p:cNvSpPr>
          <p:nvPr>
            <p:ph type="body" idx="16387" hasCustomPrompt="1"/>
            <p:custDataLst>
              <p:tags r:id="rId9"/>
            </p:custDataLst>
          </p:nvPr>
        </p:nvSpPr>
        <p:spPr>
          <a:xfrm>
            <a:off x="5080000" y="1295400"/>
            <a:ext cx="2324100" cy="914400"/>
          </a:xfrm>
          <a:noFill/>
        </p:spPr>
        <p:txBody>
          <a:bodyPr lIns="0" tIns="0" rIns="0" bIns="0" anchor="ctr">
            <a:normAutofit/>
          </a:bodyPr>
          <a:lstStyle>
            <a:lvl1pPr marL="0" indent="0" algn="l">
              <a:lnSpc>
                <a:spcPct val="118000"/>
              </a:lnSpc>
              <a:spcBef>
                <a:spcPct val="0"/>
              </a:spcBef>
              <a:spcAft>
                <a:spcPct val="0"/>
              </a:spcAft>
              <a:buNone/>
              <a:defRPr sz="2400" b="0" spc="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smtClean="0"/>
              <a:t>单击此处添加项标题</a:t>
            </a:r>
            <a:endParaRPr lang="zh-CN" altLang="en-US" smtClean="0"/>
          </a:p>
        </p:txBody>
      </p:sp>
      <p:sp>
        <p:nvSpPr>
          <p:cNvPr id="16" name="文本占位符 15"/>
          <p:cNvSpPr>
            <a:spLocks noGrp="1"/>
          </p:cNvSpPr>
          <p:nvPr>
            <p:ph type="body" idx="16390" hasCustomPrompt="1"/>
            <p:custDataLst>
              <p:tags r:id="rId10"/>
            </p:custDataLst>
          </p:nvPr>
        </p:nvSpPr>
        <p:spPr>
          <a:xfrm>
            <a:off x="7994650" y="1447800"/>
            <a:ext cx="596900" cy="508000"/>
          </a:xfrm>
          <a:noFill/>
        </p:spPr>
        <p:txBody>
          <a:bodyPr wrap="none" lIns="0" tIns="0" rIns="0" bIns="0" anchor="ctr">
            <a:noAutofit/>
          </a:bodyPr>
          <a:lstStyle>
            <a:lvl1pPr marL="0" indent="0" algn="ctr">
              <a:lnSpc>
                <a:spcPct val="109000"/>
              </a:lnSpc>
              <a:spcBef>
                <a:spcPct val="0"/>
              </a:spcBef>
              <a:spcAft>
                <a:spcPct val="0"/>
              </a:spcAft>
              <a:buNone/>
              <a:defRPr sz="4000" b="0" spc="0">
                <a:solidFill>
                  <a:schemeClr val="accent1"/>
                </a:solidFill>
              </a:defRPr>
            </a:lvl1pPr>
          </a:lstStyle>
          <a:p>
            <a:pPr lvl="0"/>
            <a:r>
              <a:rPr lang="zh-CN" altLang="en-US" smtClean="0"/>
              <a:t>02</a:t>
            </a:r>
            <a:endParaRPr lang="zh-CN" altLang="en-US" smtClean="0"/>
          </a:p>
        </p:txBody>
      </p:sp>
      <p:sp>
        <p:nvSpPr>
          <p:cNvPr id="17" name="装饰  6"/>
          <p:cNvSpPr>
            <a:spLocks noGrp="1"/>
          </p:cNvSpPr>
          <p:nvPr>
            <p:ph type="body" idx="16400" hasCustomPrompt="1"/>
            <p:custDataLst>
              <p:tags r:id="rId11"/>
            </p:custDataLst>
          </p:nvPr>
        </p:nvSpPr>
        <p:spPr>
          <a:xfrm>
            <a:off x="8775700" y="1371600"/>
            <a:ext cx="25400" cy="762000"/>
          </a:xfrm>
          <a:custGeom>
            <a:avLst/>
            <a:gdLst>
              <a:gd name="connisteX0" fmla="*/ 0 w 25400"/>
              <a:gd name="connsiteY0" fmla="*/ 12700 h 762000"/>
              <a:gd name="connisteX1" fmla="*/ 12700 w 25400"/>
              <a:gd name="connsiteY1" fmla="*/ 0 h 762000"/>
              <a:gd name="connisteX2" fmla="*/ 12700 w 25400"/>
              <a:gd name="connsiteY2" fmla="*/ 0 h 762000"/>
              <a:gd name="connisteX3" fmla="*/ 25400 w 25400"/>
              <a:gd name="connsiteY3" fmla="*/ 12700 h 762000"/>
              <a:gd name="connisteX4" fmla="*/ 25400 w 25400"/>
              <a:gd name="connsiteY4" fmla="*/ 749300 h 762000"/>
              <a:gd name="connisteX5" fmla="*/ 12700 w 25400"/>
              <a:gd name="connsiteY5" fmla="*/ 762000 h 762000"/>
              <a:gd name="connisteX6" fmla="*/ 12700 w 25400"/>
              <a:gd name="connsiteY6" fmla="*/ 762000 h 762000"/>
              <a:gd name="connisteX7" fmla="*/ 0 w 25400"/>
              <a:gd name="connsiteY7" fmla="*/ 749300 h 762000"/>
              <a:gd name="connisteX8" fmla="*/ 0 w 25400"/>
              <a:gd name="connsiteY8" fmla="*/ 12700 h 762000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  <a:cxn ang="0">
                <a:pos x="connisteX7" y="connsiteY7"/>
              </a:cxn>
              <a:cxn ang="0">
                <a:pos x="connisteX8" y="connsiteY8"/>
              </a:cxn>
            </a:cxnLst>
            <a:pathLst>
              <a:path w="25400" h="762000">
                <a:moveTo>
                  <a:pt x="0" y="12700"/>
                </a:moveTo>
                <a:cubicBezTo>
                  <a:pt x="0" y="5686"/>
                  <a:pt x="5686" y="0"/>
                  <a:pt x="12700" y="0"/>
                </a:cubicBezTo>
                <a:lnTo>
                  <a:pt x="12700" y="0"/>
                </a:lnTo>
                <a:cubicBezTo>
                  <a:pt x="19714" y="0"/>
                  <a:pt x="25400" y="5686"/>
                  <a:pt x="25400" y="12700"/>
                </a:cubicBezTo>
                <a:lnTo>
                  <a:pt x="25400" y="749300"/>
                </a:lnTo>
                <a:cubicBezTo>
                  <a:pt x="25400" y="756314"/>
                  <a:pt x="19714" y="762000"/>
                  <a:pt x="12700" y="762000"/>
                </a:cubicBezTo>
                <a:lnTo>
                  <a:pt x="12700" y="762000"/>
                </a:lnTo>
                <a:cubicBezTo>
                  <a:pt x="5686" y="762000"/>
                  <a:pt x="0" y="756314"/>
                  <a:pt x="0" y="749300"/>
                </a:cubicBezTo>
                <a:lnTo>
                  <a:pt x="0" y="12700"/>
                </a:lnTo>
                <a:close/>
              </a:path>
            </a:pathLst>
          </a:custGeom>
          <a:solidFill>
            <a:schemeClr val="accent1">
              <a:alpha val="50000"/>
            </a:schemeClr>
          </a:solidFill>
          <a:ln>
            <a:solidFill>
              <a:prstClr val="black">
                <a:alpha val="0"/>
              </a:prstClr>
            </a:solidFill>
            <a:prstDash val="solid"/>
          </a:ln>
        </p:spPr>
        <p:txBody>
          <a:bodyPr>
            <a:noAutofit/>
          </a:bodyPr>
          <a:lstStyle>
            <a:lvl1pPr marL="0" indent="0">
              <a:buNone/>
              <a:defRPr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zh-CN" altLang="en-US" smtClean="0"/>
              <a:t> </a:t>
            </a:r>
            <a:endParaRPr lang="zh-CN" altLang="en-US" smtClean="0"/>
          </a:p>
        </p:txBody>
      </p:sp>
      <p:sp>
        <p:nvSpPr>
          <p:cNvPr id="18" name="文本占位符 17"/>
          <p:cNvSpPr>
            <a:spLocks noGrp="1"/>
          </p:cNvSpPr>
          <p:nvPr>
            <p:ph type="body" idx="16389" hasCustomPrompt="1"/>
            <p:custDataLst>
              <p:tags r:id="rId12"/>
            </p:custDataLst>
          </p:nvPr>
        </p:nvSpPr>
        <p:spPr>
          <a:xfrm>
            <a:off x="9004300" y="1295400"/>
            <a:ext cx="2324100" cy="914400"/>
          </a:xfrm>
          <a:noFill/>
        </p:spPr>
        <p:txBody>
          <a:bodyPr lIns="0" tIns="0" rIns="0" bIns="0" anchor="ctr">
            <a:normAutofit/>
          </a:bodyPr>
          <a:lstStyle>
            <a:lvl1pPr marL="0" indent="0" algn="l">
              <a:lnSpc>
                <a:spcPct val="118000"/>
              </a:lnSpc>
              <a:spcBef>
                <a:spcPct val="0"/>
              </a:spcBef>
              <a:spcAft>
                <a:spcPct val="0"/>
              </a:spcAft>
              <a:buNone/>
              <a:defRPr sz="2400" b="0" spc="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smtClean="0"/>
              <a:t>单击此处添加项标题</a:t>
            </a:r>
            <a:endParaRPr lang="zh-CN" altLang="en-US" smtClean="0"/>
          </a:p>
        </p:txBody>
      </p:sp>
      <p:sp>
        <p:nvSpPr>
          <p:cNvPr id="19" name="文本占位符 18"/>
          <p:cNvSpPr>
            <a:spLocks noGrp="1"/>
          </p:cNvSpPr>
          <p:nvPr>
            <p:ph type="body" idx="16392" hasCustomPrompt="1"/>
            <p:custDataLst>
              <p:tags r:id="rId13"/>
            </p:custDataLst>
          </p:nvPr>
        </p:nvSpPr>
        <p:spPr>
          <a:xfrm>
            <a:off x="4070350" y="3124200"/>
            <a:ext cx="596900" cy="508000"/>
          </a:xfrm>
          <a:noFill/>
        </p:spPr>
        <p:txBody>
          <a:bodyPr wrap="none" lIns="0" tIns="0" rIns="0" bIns="0" anchor="ctr">
            <a:noAutofit/>
          </a:bodyPr>
          <a:lstStyle>
            <a:lvl1pPr marL="0" indent="0" algn="ctr">
              <a:lnSpc>
                <a:spcPct val="109000"/>
              </a:lnSpc>
              <a:spcBef>
                <a:spcPct val="0"/>
              </a:spcBef>
              <a:spcAft>
                <a:spcPct val="0"/>
              </a:spcAft>
              <a:buNone/>
              <a:defRPr sz="4000" b="0" spc="0">
                <a:solidFill>
                  <a:schemeClr val="accent1"/>
                </a:solidFill>
              </a:defRPr>
            </a:lvl1pPr>
          </a:lstStyle>
          <a:p>
            <a:pPr lvl="0"/>
            <a:r>
              <a:rPr lang="zh-CN" altLang="en-US" smtClean="0"/>
              <a:t>03</a:t>
            </a:r>
            <a:endParaRPr lang="zh-CN" altLang="en-US" smtClean="0"/>
          </a:p>
        </p:txBody>
      </p:sp>
      <p:sp>
        <p:nvSpPr>
          <p:cNvPr id="20" name="装饰  9"/>
          <p:cNvSpPr>
            <a:spLocks noGrp="1"/>
          </p:cNvSpPr>
          <p:nvPr>
            <p:ph type="body" idx="16401" hasCustomPrompt="1"/>
            <p:custDataLst>
              <p:tags r:id="rId14"/>
            </p:custDataLst>
          </p:nvPr>
        </p:nvSpPr>
        <p:spPr>
          <a:xfrm>
            <a:off x="4851400" y="3048000"/>
            <a:ext cx="25400" cy="762000"/>
          </a:xfrm>
          <a:custGeom>
            <a:avLst/>
            <a:gdLst>
              <a:gd name="connisteX0" fmla="*/ 0 w 25400"/>
              <a:gd name="connsiteY0" fmla="*/ 12700 h 762000"/>
              <a:gd name="connisteX1" fmla="*/ 12700 w 25400"/>
              <a:gd name="connsiteY1" fmla="*/ 0 h 762000"/>
              <a:gd name="connisteX2" fmla="*/ 12700 w 25400"/>
              <a:gd name="connsiteY2" fmla="*/ 0 h 762000"/>
              <a:gd name="connisteX3" fmla="*/ 25400 w 25400"/>
              <a:gd name="connsiteY3" fmla="*/ 12700 h 762000"/>
              <a:gd name="connisteX4" fmla="*/ 25400 w 25400"/>
              <a:gd name="connsiteY4" fmla="*/ 749300 h 762000"/>
              <a:gd name="connisteX5" fmla="*/ 12700 w 25400"/>
              <a:gd name="connsiteY5" fmla="*/ 762000 h 762000"/>
              <a:gd name="connisteX6" fmla="*/ 12700 w 25400"/>
              <a:gd name="connsiteY6" fmla="*/ 762000 h 762000"/>
              <a:gd name="connisteX7" fmla="*/ 0 w 25400"/>
              <a:gd name="connsiteY7" fmla="*/ 749300 h 762000"/>
              <a:gd name="connisteX8" fmla="*/ 0 w 25400"/>
              <a:gd name="connsiteY8" fmla="*/ 12700 h 762000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  <a:cxn ang="0">
                <a:pos x="connisteX7" y="connsiteY7"/>
              </a:cxn>
              <a:cxn ang="0">
                <a:pos x="connisteX8" y="connsiteY8"/>
              </a:cxn>
            </a:cxnLst>
            <a:pathLst>
              <a:path w="25400" h="762000">
                <a:moveTo>
                  <a:pt x="0" y="12700"/>
                </a:moveTo>
                <a:cubicBezTo>
                  <a:pt x="0" y="5686"/>
                  <a:pt x="5686" y="0"/>
                  <a:pt x="12700" y="0"/>
                </a:cubicBezTo>
                <a:lnTo>
                  <a:pt x="12700" y="0"/>
                </a:lnTo>
                <a:cubicBezTo>
                  <a:pt x="19714" y="0"/>
                  <a:pt x="25400" y="5686"/>
                  <a:pt x="25400" y="12700"/>
                </a:cubicBezTo>
                <a:lnTo>
                  <a:pt x="25400" y="749300"/>
                </a:lnTo>
                <a:cubicBezTo>
                  <a:pt x="25400" y="756314"/>
                  <a:pt x="19714" y="762000"/>
                  <a:pt x="12700" y="762000"/>
                </a:cubicBezTo>
                <a:lnTo>
                  <a:pt x="12700" y="762000"/>
                </a:lnTo>
                <a:cubicBezTo>
                  <a:pt x="5686" y="762000"/>
                  <a:pt x="0" y="756314"/>
                  <a:pt x="0" y="749300"/>
                </a:cubicBezTo>
                <a:lnTo>
                  <a:pt x="0" y="12700"/>
                </a:lnTo>
                <a:close/>
              </a:path>
            </a:pathLst>
          </a:custGeom>
          <a:solidFill>
            <a:schemeClr val="accent1">
              <a:alpha val="50000"/>
            </a:schemeClr>
          </a:solidFill>
          <a:ln>
            <a:solidFill>
              <a:prstClr val="black">
                <a:alpha val="0"/>
              </a:prstClr>
            </a:solidFill>
            <a:prstDash val="solid"/>
          </a:ln>
        </p:spPr>
        <p:txBody>
          <a:bodyPr>
            <a:noAutofit/>
          </a:bodyPr>
          <a:lstStyle>
            <a:lvl1pPr marL="0" indent="0">
              <a:buNone/>
              <a:defRPr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zh-CN" altLang="en-US" smtClean="0"/>
              <a:t> </a:t>
            </a:r>
            <a:endParaRPr lang="zh-CN" altLang="en-US" smtClean="0"/>
          </a:p>
        </p:txBody>
      </p:sp>
      <p:sp>
        <p:nvSpPr>
          <p:cNvPr id="21" name="文本占位符 20"/>
          <p:cNvSpPr>
            <a:spLocks noGrp="1"/>
          </p:cNvSpPr>
          <p:nvPr>
            <p:ph type="body" idx="16391" hasCustomPrompt="1"/>
            <p:custDataLst>
              <p:tags r:id="rId15"/>
            </p:custDataLst>
          </p:nvPr>
        </p:nvSpPr>
        <p:spPr>
          <a:xfrm>
            <a:off x="5080000" y="2971800"/>
            <a:ext cx="2324100" cy="914400"/>
          </a:xfrm>
          <a:noFill/>
        </p:spPr>
        <p:txBody>
          <a:bodyPr lIns="0" tIns="0" rIns="0" bIns="0" anchor="ctr">
            <a:normAutofit/>
          </a:bodyPr>
          <a:lstStyle>
            <a:lvl1pPr marL="0" indent="0" algn="l">
              <a:lnSpc>
                <a:spcPct val="118000"/>
              </a:lnSpc>
              <a:spcBef>
                <a:spcPct val="0"/>
              </a:spcBef>
              <a:spcAft>
                <a:spcPct val="0"/>
              </a:spcAft>
              <a:buNone/>
              <a:defRPr sz="2400" b="0" spc="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smtClean="0"/>
              <a:t>单击此处添加项标题</a:t>
            </a:r>
            <a:endParaRPr lang="zh-CN" altLang="en-US" smtClean="0"/>
          </a:p>
        </p:txBody>
      </p:sp>
      <p:sp>
        <p:nvSpPr>
          <p:cNvPr id="22" name="文本占位符 21"/>
          <p:cNvSpPr>
            <a:spLocks noGrp="1"/>
          </p:cNvSpPr>
          <p:nvPr>
            <p:ph type="body" idx="16394" hasCustomPrompt="1"/>
            <p:custDataLst>
              <p:tags r:id="rId16"/>
            </p:custDataLst>
          </p:nvPr>
        </p:nvSpPr>
        <p:spPr>
          <a:xfrm>
            <a:off x="7994650" y="3124200"/>
            <a:ext cx="596900" cy="508000"/>
          </a:xfrm>
          <a:noFill/>
        </p:spPr>
        <p:txBody>
          <a:bodyPr wrap="none" lIns="0" tIns="0" rIns="0" bIns="0" anchor="ctr">
            <a:noAutofit/>
          </a:bodyPr>
          <a:lstStyle>
            <a:lvl1pPr marL="0" indent="0" algn="ctr">
              <a:lnSpc>
                <a:spcPct val="109000"/>
              </a:lnSpc>
              <a:spcBef>
                <a:spcPct val="0"/>
              </a:spcBef>
              <a:spcAft>
                <a:spcPct val="0"/>
              </a:spcAft>
              <a:buNone/>
              <a:defRPr sz="4000" b="0" spc="0">
                <a:solidFill>
                  <a:schemeClr val="accent1"/>
                </a:solidFill>
              </a:defRPr>
            </a:lvl1pPr>
          </a:lstStyle>
          <a:p>
            <a:pPr lvl="0"/>
            <a:r>
              <a:rPr lang="zh-CN" altLang="en-US" smtClean="0"/>
              <a:t>04</a:t>
            </a:r>
            <a:endParaRPr lang="zh-CN" altLang="en-US" smtClean="0"/>
          </a:p>
        </p:txBody>
      </p:sp>
      <p:sp>
        <p:nvSpPr>
          <p:cNvPr id="23" name="装饰  2"/>
          <p:cNvSpPr>
            <a:spLocks noGrp="1"/>
          </p:cNvSpPr>
          <p:nvPr>
            <p:ph type="body" idx="16402" hasCustomPrompt="1"/>
            <p:custDataLst>
              <p:tags r:id="rId17"/>
            </p:custDataLst>
          </p:nvPr>
        </p:nvSpPr>
        <p:spPr>
          <a:xfrm>
            <a:off x="8775700" y="3048000"/>
            <a:ext cx="25400" cy="762000"/>
          </a:xfrm>
          <a:custGeom>
            <a:avLst/>
            <a:gdLst>
              <a:gd name="connisteX0" fmla="*/ 0 w 25400"/>
              <a:gd name="connsiteY0" fmla="*/ 12700 h 762000"/>
              <a:gd name="connisteX1" fmla="*/ 12700 w 25400"/>
              <a:gd name="connsiteY1" fmla="*/ 0 h 762000"/>
              <a:gd name="connisteX2" fmla="*/ 12700 w 25400"/>
              <a:gd name="connsiteY2" fmla="*/ 0 h 762000"/>
              <a:gd name="connisteX3" fmla="*/ 25400 w 25400"/>
              <a:gd name="connsiteY3" fmla="*/ 12700 h 762000"/>
              <a:gd name="connisteX4" fmla="*/ 25400 w 25400"/>
              <a:gd name="connsiteY4" fmla="*/ 749300 h 762000"/>
              <a:gd name="connisteX5" fmla="*/ 12700 w 25400"/>
              <a:gd name="connsiteY5" fmla="*/ 762000 h 762000"/>
              <a:gd name="connisteX6" fmla="*/ 12700 w 25400"/>
              <a:gd name="connsiteY6" fmla="*/ 762000 h 762000"/>
              <a:gd name="connisteX7" fmla="*/ 0 w 25400"/>
              <a:gd name="connsiteY7" fmla="*/ 749300 h 762000"/>
              <a:gd name="connisteX8" fmla="*/ 0 w 25400"/>
              <a:gd name="connsiteY8" fmla="*/ 12700 h 762000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  <a:cxn ang="0">
                <a:pos x="connisteX7" y="connsiteY7"/>
              </a:cxn>
              <a:cxn ang="0">
                <a:pos x="connisteX8" y="connsiteY8"/>
              </a:cxn>
            </a:cxnLst>
            <a:pathLst>
              <a:path w="25400" h="762000">
                <a:moveTo>
                  <a:pt x="0" y="12700"/>
                </a:moveTo>
                <a:cubicBezTo>
                  <a:pt x="0" y="5686"/>
                  <a:pt x="5686" y="0"/>
                  <a:pt x="12700" y="0"/>
                </a:cubicBezTo>
                <a:lnTo>
                  <a:pt x="12700" y="0"/>
                </a:lnTo>
                <a:cubicBezTo>
                  <a:pt x="19714" y="0"/>
                  <a:pt x="25400" y="5686"/>
                  <a:pt x="25400" y="12700"/>
                </a:cubicBezTo>
                <a:lnTo>
                  <a:pt x="25400" y="749300"/>
                </a:lnTo>
                <a:cubicBezTo>
                  <a:pt x="25400" y="756314"/>
                  <a:pt x="19714" y="762000"/>
                  <a:pt x="12700" y="762000"/>
                </a:cubicBezTo>
                <a:lnTo>
                  <a:pt x="12700" y="762000"/>
                </a:lnTo>
                <a:cubicBezTo>
                  <a:pt x="5686" y="762000"/>
                  <a:pt x="0" y="756314"/>
                  <a:pt x="0" y="749300"/>
                </a:cubicBezTo>
                <a:lnTo>
                  <a:pt x="0" y="12700"/>
                </a:lnTo>
                <a:close/>
              </a:path>
            </a:pathLst>
          </a:custGeom>
          <a:solidFill>
            <a:schemeClr val="accent1">
              <a:alpha val="50000"/>
            </a:schemeClr>
          </a:solidFill>
          <a:ln>
            <a:solidFill>
              <a:prstClr val="black">
                <a:alpha val="0"/>
              </a:prstClr>
            </a:solidFill>
            <a:prstDash val="solid"/>
          </a:ln>
        </p:spPr>
        <p:txBody>
          <a:bodyPr>
            <a:noAutofit/>
          </a:bodyPr>
          <a:lstStyle>
            <a:lvl1pPr marL="0" indent="0">
              <a:buNone/>
              <a:defRPr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zh-CN" altLang="en-US" smtClean="0"/>
              <a:t> </a:t>
            </a:r>
            <a:endParaRPr lang="zh-CN" altLang="en-US" smtClean="0"/>
          </a:p>
        </p:txBody>
      </p:sp>
      <p:sp>
        <p:nvSpPr>
          <p:cNvPr id="24" name="文本占位符 23"/>
          <p:cNvSpPr>
            <a:spLocks noGrp="1"/>
          </p:cNvSpPr>
          <p:nvPr>
            <p:ph type="body" idx="16393" hasCustomPrompt="1"/>
            <p:custDataLst>
              <p:tags r:id="rId18"/>
            </p:custDataLst>
          </p:nvPr>
        </p:nvSpPr>
        <p:spPr>
          <a:xfrm>
            <a:off x="9004300" y="2971800"/>
            <a:ext cx="2324100" cy="914400"/>
          </a:xfrm>
          <a:noFill/>
        </p:spPr>
        <p:txBody>
          <a:bodyPr lIns="0" tIns="0" rIns="0" bIns="0" anchor="ctr">
            <a:normAutofit/>
          </a:bodyPr>
          <a:lstStyle>
            <a:lvl1pPr marL="0" indent="0" algn="l">
              <a:lnSpc>
                <a:spcPct val="118000"/>
              </a:lnSpc>
              <a:spcBef>
                <a:spcPct val="0"/>
              </a:spcBef>
              <a:spcAft>
                <a:spcPct val="0"/>
              </a:spcAft>
              <a:buNone/>
              <a:defRPr sz="2400" b="0" spc="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smtClean="0"/>
              <a:t>单击此处添加项标题</a:t>
            </a:r>
            <a:endParaRPr lang="zh-CN" altLang="en-US" smtClean="0"/>
          </a:p>
        </p:txBody>
      </p:sp>
      <p:sp>
        <p:nvSpPr>
          <p:cNvPr id="25" name="文本占位符 24"/>
          <p:cNvSpPr>
            <a:spLocks noGrp="1"/>
          </p:cNvSpPr>
          <p:nvPr>
            <p:ph type="body" idx="16396" hasCustomPrompt="1"/>
            <p:custDataLst>
              <p:tags r:id="rId19"/>
            </p:custDataLst>
          </p:nvPr>
        </p:nvSpPr>
        <p:spPr>
          <a:xfrm>
            <a:off x="4070350" y="4800600"/>
            <a:ext cx="596900" cy="508000"/>
          </a:xfrm>
          <a:noFill/>
        </p:spPr>
        <p:txBody>
          <a:bodyPr wrap="none" lIns="0" tIns="0" rIns="0" bIns="0" anchor="ctr">
            <a:noAutofit/>
          </a:bodyPr>
          <a:lstStyle>
            <a:lvl1pPr marL="0" indent="0" algn="ctr">
              <a:lnSpc>
                <a:spcPct val="109000"/>
              </a:lnSpc>
              <a:spcBef>
                <a:spcPct val="0"/>
              </a:spcBef>
              <a:spcAft>
                <a:spcPct val="0"/>
              </a:spcAft>
              <a:buNone/>
              <a:defRPr sz="4000" b="0" spc="0">
                <a:solidFill>
                  <a:schemeClr val="accent1"/>
                </a:solidFill>
              </a:defRPr>
            </a:lvl1pPr>
          </a:lstStyle>
          <a:p>
            <a:pPr lvl="0"/>
            <a:r>
              <a:rPr lang="zh-CN" altLang="en-US" smtClean="0"/>
              <a:t>05</a:t>
            </a:r>
            <a:endParaRPr lang="zh-CN" altLang="en-US" smtClean="0"/>
          </a:p>
        </p:txBody>
      </p:sp>
      <p:sp>
        <p:nvSpPr>
          <p:cNvPr id="26" name="装饰  5"/>
          <p:cNvSpPr>
            <a:spLocks noGrp="1"/>
          </p:cNvSpPr>
          <p:nvPr>
            <p:ph type="body" idx="16403" hasCustomPrompt="1"/>
            <p:custDataLst>
              <p:tags r:id="rId20"/>
            </p:custDataLst>
          </p:nvPr>
        </p:nvSpPr>
        <p:spPr>
          <a:xfrm>
            <a:off x="4851400" y="4724400"/>
            <a:ext cx="25400" cy="762000"/>
          </a:xfrm>
          <a:custGeom>
            <a:avLst/>
            <a:gdLst>
              <a:gd name="connisteX0" fmla="*/ 0 w 25400"/>
              <a:gd name="connsiteY0" fmla="*/ 12700 h 762000"/>
              <a:gd name="connisteX1" fmla="*/ 12700 w 25400"/>
              <a:gd name="connsiteY1" fmla="*/ 0 h 762000"/>
              <a:gd name="connisteX2" fmla="*/ 12700 w 25400"/>
              <a:gd name="connsiteY2" fmla="*/ 0 h 762000"/>
              <a:gd name="connisteX3" fmla="*/ 25400 w 25400"/>
              <a:gd name="connsiteY3" fmla="*/ 12700 h 762000"/>
              <a:gd name="connisteX4" fmla="*/ 25400 w 25400"/>
              <a:gd name="connsiteY4" fmla="*/ 749300 h 762000"/>
              <a:gd name="connisteX5" fmla="*/ 12700 w 25400"/>
              <a:gd name="connsiteY5" fmla="*/ 762000 h 762000"/>
              <a:gd name="connisteX6" fmla="*/ 12700 w 25400"/>
              <a:gd name="connsiteY6" fmla="*/ 762000 h 762000"/>
              <a:gd name="connisteX7" fmla="*/ 0 w 25400"/>
              <a:gd name="connsiteY7" fmla="*/ 749300 h 762000"/>
              <a:gd name="connisteX8" fmla="*/ 0 w 25400"/>
              <a:gd name="connsiteY8" fmla="*/ 12700 h 762000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  <a:cxn ang="0">
                <a:pos x="connisteX7" y="connsiteY7"/>
              </a:cxn>
              <a:cxn ang="0">
                <a:pos x="connisteX8" y="connsiteY8"/>
              </a:cxn>
            </a:cxnLst>
            <a:pathLst>
              <a:path w="25400" h="762000">
                <a:moveTo>
                  <a:pt x="0" y="12700"/>
                </a:moveTo>
                <a:cubicBezTo>
                  <a:pt x="0" y="5686"/>
                  <a:pt x="5686" y="0"/>
                  <a:pt x="12700" y="0"/>
                </a:cubicBezTo>
                <a:lnTo>
                  <a:pt x="12700" y="0"/>
                </a:lnTo>
                <a:cubicBezTo>
                  <a:pt x="19714" y="0"/>
                  <a:pt x="25400" y="5686"/>
                  <a:pt x="25400" y="12700"/>
                </a:cubicBezTo>
                <a:lnTo>
                  <a:pt x="25400" y="749300"/>
                </a:lnTo>
                <a:cubicBezTo>
                  <a:pt x="25400" y="756314"/>
                  <a:pt x="19714" y="762000"/>
                  <a:pt x="12700" y="762000"/>
                </a:cubicBezTo>
                <a:lnTo>
                  <a:pt x="12700" y="762000"/>
                </a:lnTo>
                <a:cubicBezTo>
                  <a:pt x="5686" y="762000"/>
                  <a:pt x="0" y="756314"/>
                  <a:pt x="0" y="749300"/>
                </a:cubicBezTo>
                <a:lnTo>
                  <a:pt x="0" y="12700"/>
                </a:lnTo>
                <a:close/>
              </a:path>
            </a:pathLst>
          </a:custGeom>
          <a:solidFill>
            <a:schemeClr val="accent1">
              <a:alpha val="50000"/>
            </a:schemeClr>
          </a:solidFill>
          <a:ln>
            <a:solidFill>
              <a:prstClr val="black">
                <a:alpha val="0"/>
              </a:prstClr>
            </a:solidFill>
            <a:prstDash val="solid"/>
          </a:ln>
        </p:spPr>
        <p:txBody>
          <a:bodyPr>
            <a:noAutofit/>
          </a:bodyPr>
          <a:lstStyle>
            <a:lvl1pPr marL="0" indent="0">
              <a:buNone/>
              <a:defRPr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zh-CN" altLang="en-US" smtClean="0"/>
              <a:t> </a:t>
            </a:r>
            <a:endParaRPr lang="zh-CN" altLang="en-US" smtClean="0"/>
          </a:p>
        </p:txBody>
      </p:sp>
      <p:sp>
        <p:nvSpPr>
          <p:cNvPr id="27" name="文本占位符 26"/>
          <p:cNvSpPr>
            <a:spLocks noGrp="1"/>
          </p:cNvSpPr>
          <p:nvPr>
            <p:ph type="body" idx="16395" hasCustomPrompt="1"/>
            <p:custDataLst>
              <p:tags r:id="rId21"/>
            </p:custDataLst>
          </p:nvPr>
        </p:nvSpPr>
        <p:spPr>
          <a:xfrm>
            <a:off x="5080000" y="4648200"/>
            <a:ext cx="2324100" cy="914400"/>
          </a:xfrm>
          <a:noFill/>
        </p:spPr>
        <p:txBody>
          <a:bodyPr lIns="0" tIns="0" rIns="0" bIns="0" anchor="ctr">
            <a:normAutofit/>
          </a:bodyPr>
          <a:lstStyle>
            <a:lvl1pPr marL="0" indent="0" algn="l">
              <a:lnSpc>
                <a:spcPct val="118000"/>
              </a:lnSpc>
              <a:spcBef>
                <a:spcPct val="0"/>
              </a:spcBef>
              <a:spcAft>
                <a:spcPct val="0"/>
              </a:spcAft>
              <a:buNone/>
              <a:defRPr sz="2400" b="0" spc="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smtClean="0"/>
              <a:t>单击此处添加项标题</a:t>
            </a:r>
            <a:endParaRPr lang="zh-CN" altLang="en-US" smtClean="0"/>
          </a:p>
        </p:txBody>
      </p:sp>
      <p:sp>
        <p:nvSpPr>
          <p:cNvPr id="28" name="文本占位符 27"/>
          <p:cNvSpPr>
            <a:spLocks noGrp="1"/>
          </p:cNvSpPr>
          <p:nvPr>
            <p:ph type="body" idx="16398" hasCustomPrompt="1"/>
            <p:custDataLst>
              <p:tags r:id="rId22"/>
            </p:custDataLst>
          </p:nvPr>
        </p:nvSpPr>
        <p:spPr>
          <a:xfrm>
            <a:off x="7994650" y="4800600"/>
            <a:ext cx="596900" cy="508000"/>
          </a:xfrm>
          <a:noFill/>
        </p:spPr>
        <p:txBody>
          <a:bodyPr wrap="none" lIns="0" tIns="0" rIns="0" bIns="0" anchor="ctr">
            <a:noAutofit/>
          </a:bodyPr>
          <a:lstStyle>
            <a:lvl1pPr marL="0" indent="0" algn="ctr">
              <a:lnSpc>
                <a:spcPct val="109000"/>
              </a:lnSpc>
              <a:spcBef>
                <a:spcPct val="0"/>
              </a:spcBef>
              <a:spcAft>
                <a:spcPct val="0"/>
              </a:spcAft>
              <a:buNone/>
              <a:defRPr sz="4000" b="0" spc="0">
                <a:solidFill>
                  <a:schemeClr val="accent1"/>
                </a:solidFill>
              </a:defRPr>
            </a:lvl1pPr>
          </a:lstStyle>
          <a:p>
            <a:pPr lvl="0"/>
            <a:r>
              <a:rPr lang="zh-CN" altLang="en-US" smtClean="0"/>
              <a:t>06</a:t>
            </a:r>
            <a:endParaRPr lang="zh-CN" altLang="en-US" smtClean="0"/>
          </a:p>
        </p:txBody>
      </p:sp>
      <p:sp>
        <p:nvSpPr>
          <p:cNvPr id="29" name="装饰  8"/>
          <p:cNvSpPr>
            <a:spLocks noGrp="1"/>
          </p:cNvSpPr>
          <p:nvPr>
            <p:ph type="body" idx="16404" hasCustomPrompt="1"/>
            <p:custDataLst>
              <p:tags r:id="rId23"/>
            </p:custDataLst>
          </p:nvPr>
        </p:nvSpPr>
        <p:spPr>
          <a:xfrm>
            <a:off x="8775700" y="4724400"/>
            <a:ext cx="25400" cy="762000"/>
          </a:xfrm>
          <a:custGeom>
            <a:avLst/>
            <a:gdLst>
              <a:gd name="connisteX0" fmla="*/ 0 w 25400"/>
              <a:gd name="connsiteY0" fmla="*/ 12700 h 762000"/>
              <a:gd name="connisteX1" fmla="*/ 12700 w 25400"/>
              <a:gd name="connsiteY1" fmla="*/ 0 h 762000"/>
              <a:gd name="connisteX2" fmla="*/ 12700 w 25400"/>
              <a:gd name="connsiteY2" fmla="*/ 0 h 762000"/>
              <a:gd name="connisteX3" fmla="*/ 25400 w 25400"/>
              <a:gd name="connsiteY3" fmla="*/ 12700 h 762000"/>
              <a:gd name="connisteX4" fmla="*/ 25400 w 25400"/>
              <a:gd name="connsiteY4" fmla="*/ 749300 h 762000"/>
              <a:gd name="connisteX5" fmla="*/ 12700 w 25400"/>
              <a:gd name="connsiteY5" fmla="*/ 762000 h 762000"/>
              <a:gd name="connisteX6" fmla="*/ 12700 w 25400"/>
              <a:gd name="connsiteY6" fmla="*/ 762000 h 762000"/>
              <a:gd name="connisteX7" fmla="*/ 0 w 25400"/>
              <a:gd name="connsiteY7" fmla="*/ 749300 h 762000"/>
              <a:gd name="connisteX8" fmla="*/ 0 w 25400"/>
              <a:gd name="connsiteY8" fmla="*/ 12700 h 762000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  <a:cxn ang="0">
                <a:pos x="connisteX7" y="connsiteY7"/>
              </a:cxn>
              <a:cxn ang="0">
                <a:pos x="connisteX8" y="connsiteY8"/>
              </a:cxn>
            </a:cxnLst>
            <a:pathLst>
              <a:path w="25400" h="762000">
                <a:moveTo>
                  <a:pt x="0" y="12700"/>
                </a:moveTo>
                <a:cubicBezTo>
                  <a:pt x="0" y="5686"/>
                  <a:pt x="5686" y="0"/>
                  <a:pt x="12700" y="0"/>
                </a:cubicBezTo>
                <a:lnTo>
                  <a:pt x="12700" y="0"/>
                </a:lnTo>
                <a:cubicBezTo>
                  <a:pt x="19714" y="0"/>
                  <a:pt x="25400" y="5686"/>
                  <a:pt x="25400" y="12700"/>
                </a:cubicBezTo>
                <a:lnTo>
                  <a:pt x="25400" y="749300"/>
                </a:lnTo>
                <a:cubicBezTo>
                  <a:pt x="25400" y="756314"/>
                  <a:pt x="19714" y="762000"/>
                  <a:pt x="12700" y="762000"/>
                </a:cubicBezTo>
                <a:lnTo>
                  <a:pt x="12700" y="762000"/>
                </a:lnTo>
                <a:cubicBezTo>
                  <a:pt x="5686" y="762000"/>
                  <a:pt x="0" y="756314"/>
                  <a:pt x="0" y="749300"/>
                </a:cubicBezTo>
                <a:lnTo>
                  <a:pt x="0" y="12700"/>
                </a:lnTo>
                <a:close/>
              </a:path>
            </a:pathLst>
          </a:custGeom>
          <a:solidFill>
            <a:schemeClr val="accent1">
              <a:alpha val="50000"/>
            </a:schemeClr>
          </a:solidFill>
          <a:ln>
            <a:solidFill>
              <a:prstClr val="black">
                <a:alpha val="0"/>
              </a:prstClr>
            </a:solidFill>
            <a:prstDash val="solid"/>
          </a:ln>
        </p:spPr>
        <p:txBody>
          <a:bodyPr>
            <a:noAutofit/>
          </a:bodyPr>
          <a:lstStyle>
            <a:lvl1pPr marL="0" indent="0">
              <a:buNone/>
              <a:defRPr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zh-CN" altLang="en-US" smtClean="0"/>
              <a:t> </a:t>
            </a:r>
            <a:endParaRPr lang="zh-CN" altLang="en-US" smtClean="0"/>
          </a:p>
        </p:txBody>
      </p:sp>
      <p:sp>
        <p:nvSpPr>
          <p:cNvPr id="30" name="文本占位符 29"/>
          <p:cNvSpPr>
            <a:spLocks noGrp="1"/>
          </p:cNvSpPr>
          <p:nvPr>
            <p:ph type="body" idx="16397" hasCustomPrompt="1"/>
            <p:custDataLst>
              <p:tags r:id="rId24"/>
            </p:custDataLst>
          </p:nvPr>
        </p:nvSpPr>
        <p:spPr>
          <a:xfrm>
            <a:off x="9004300" y="4648200"/>
            <a:ext cx="2324100" cy="914400"/>
          </a:xfrm>
          <a:noFill/>
        </p:spPr>
        <p:txBody>
          <a:bodyPr lIns="0" tIns="0" rIns="0" bIns="0" anchor="ctr">
            <a:normAutofit/>
          </a:bodyPr>
          <a:lstStyle>
            <a:lvl1pPr marL="0" indent="0" algn="l">
              <a:lnSpc>
                <a:spcPct val="118000"/>
              </a:lnSpc>
              <a:spcBef>
                <a:spcPct val="0"/>
              </a:spcBef>
              <a:spcAft>
                <a:spcPct val="0"/>
              </a:spcAft>
              <a:buNone/>
              <a:defRPr sz="2400" b="0" spc="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smtClean="0"/>
              <a:t>单击此处添加项标题</a:t>
            </a:r>
            <a:endParaRPr lang="zh-CN" altLang="en-US" smtClean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上左标下左内右图-无背景-有间隙-有副标-4">
    <p:bg>
      <p:bgRef idx="1001">
        <a:schemeClr val="bg2"/>
      </p:bgRef>
    </p:bg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 idx="10" hasCustomPrompt="1"/>
            <p:custDataLst>
              <p:tags r:id="rId2"/>
            </p:custDataLst>
          </p:nvPr>
        </p:nvSpPr>
        <p:spPr>
          <a:xfrm>
            <a:off x="609600" y="482505"/>
            <a:ext cx="6705600" cy="736550"/>
          </a:xfrm>
        </p:spPr>
        <p:txBody>
          <a:bodyPr wrap="square" lIns="0" tIns="0" rIns="0" bIns="0" anchor="t">
            <a:noAutofit/>
          </a:bodyPr>
          <a:lstStyle>
            <a:lvl1pPr algn="l">
              <a:lnSpc>
                <a:spcPct val="110000"/>
              </a:lnSpc>
              <a:defRPr sz="3600" b="1" i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defRPr>
            </a:lvl1pPr>
          </a:lstStyle>
          <a:p>
            <a:r>
              <a:rPr lang="zh-CN" altLang="en-US"/>
              <a:t>单击此处添加标题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1" hasCustomPrompt="1"/>
            <p:custDataLst>
              <p:tags r:id="rId3"/>
            </p:custDataLst>
          </p:nvPr>
        </p:nvSpPr>
        <p:spPr>
          <a:xfrm>
            <a:off x="609600" y="1422206"/>
            <a:ext cx="6705600" cy="609600"/>
          </a:xfrm>
        </p:spPr>
        <p:txBody>
          <a:bodyPr wrap="square" lIns="0" tIns="0" rIns="0" bIns="0" anchor="t">
            <a:noAutofit/>
          </a:bodyPr>
          <a:lstStyle>
            <a:lvl1pPr marL="0" indent="0" algn="l">
              <a:lnSpc>
                <a:spcPct val="120000"/>
              </a:lnSpc>
              <a:buNone/>
              <a:defRPr sz="1595" b="0" i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单击此处添加文本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idx="12" hasCustomPrompt="1"/>
            <p:custDataLst>
              <p:tags r:id="rId4"/>
            </p:custDataLst>
          </p:nvPr>
        </p:nvSpPr>
        <p:spPr>
          <a:xfrm>
            <a:off x="609600" y="2641404"/>
            <a:ext cx="6705600" cy="3607003"/>
          </a:xfrm>
        </p:spPr>
        <p:txBody>
          <a:bodyPr wrap="square" lIns="0" tIns="0" rIns="0" bIns="0" anchor="t">
            <a:noAutofit/>
          </a:bodyPr>
          <a:lstStyle>
            <a:lvl1pPr indent="0" algn="l">
              <a:buNone/>
              <a:defRPr sz="1200" b="0" i="0">
                <a:solidFill>
                  <a:srgbClr val="FFFFFF"/>
                </a:solidFill>
                <a:latin typeface="微软雅黑" panose="020B0503020204020204" charset="-122"/>
                <a:ea typeface="微软雅黑" panose="020B0503020204020204" charset="-122"/>
              </a:defRPr>
            </a:lvl1pPr>
          </a:lstStyle>
          <a:p>
            <a:pPr lvl="0"/>
            <a:r>
              <a:rPr lang="zh-CN" altLang="en-US" smtClean="0"/>
              <a:t>单击此处添加文本</a:t>
            </a:r>
            <a:endParaRPr lang="zh-CN" altLang="en-US" smtClean="0"/>
          </a:p>
        </p:txBody>
      </p:sp>
      <p:sp>
        <p:nvSpPr>
          <p:cNvPr id="5" name="图片占位符 4"/>
          <p:cNvSpPr>
            <a:spLocks noGrp="1"/>
          </p:cNvSpPr>
          <p:nvPr>
            <p:ph type="pic" idx="13"/>
            <p:custDataLst>
              <p:tags r:id="rId5"/>
            </p:custDataLst>
          </p:nvPr>
        </p:nvSpPr>
        <p:spPr>
          <a:xfrm>
            <a:off x="7924800" y="609448"/>
            <a:ext cx="3657600" cy="5638800"/>
          </a:xfrm>
          <a:custGeom>
            <a:avLst/>
            <a:gdLst>
              <a:gd name="sw" fmla="*/ 1 w 5760"/>
              <a:gd name="sh" fmla="*/ 1 h 8880"/>
              <a:gd name="mins" fmla="min sw sh"/>
              <a:gd name="dsw" fmla="+- 0 sw mins"/>
              <a:gd name="dsh" fmla="+- 0 sh mins"/>
              <a:gd name="p0x0" fmla="*/ 319 w 5760"/>
              <a:gd name="p0y0" fmla="*/ 0 h 8880"/>
              <a:gd name="p0x1" fmla="*/ 5440 w 5760"/>
              <a:gd name="p0y1" fmla="*/ 0 h 8880"/>
              <a:gd name="p0x2" fmla="*/ 5616 w 5760"/>
              <a:gd name="p0y2" fmla="*/ 0 h 8880"/>
              <a:gd name="p0x3" fmla="*/ 5760 w 5760"/>
              <a:gd name="p0y3" fmla="*/ 143 h 8880"/>
              <a:gd name="p0x4" fmla="*/ 5760 w 5760"/>
              <a:gd name="p0y4" fmla="*/ 319 h 8880"/>
              <a:gd name="p0x5" fmla="*/ 5760 w 5760"/>
              <a:gd name="p0y5" fmla="*/ 8560 h 8880"/>
              <a:gd name="p0x6" fmla="*/ 5760 w 5760"/>
              <a:gd name="p0y6" fmla="*/ 8736 h 8880"/>
              <a:gd name="p0x7" fmla="*/ 5616 w 5760"/>
              <a:gd name="p0y7" fmla="*/ 8880 h 8880"/>
              <a:gd name="p0x8" fmla="*/ 5440 w 5760"/>
              <a:gd name="p0y8" fmla="*/ 8880 h 8880"/>
              <a:gd name="p0x9" fmla="*/ 319 w 5760"/>
              <a:gd name="p0y9" fmla="*/ 8880 h 8880"/>
              <a:gd name="p0x10" fmla="*/ 143 w 5760"/>
              <a:gd name="p0y10" fmla="*/ 8880 h 8880"/>
              <a:gd name="p0x11" fmla="*/ 0 w 5760"/>
              <a:gd name="p0y11" fmla="*/ 8736 h 8880"/>
              <a:gd name="p0x12" fmla="*/ 0 w 5760"/>
              <a:gd name="p0y12" fmla="*/ 8560 h 8880"/>
              <a:gd name="p0x13" fmla="*/ 0 w 5760"/>
              <a:gd name="p0y13" fmla="*/ 319 h 8880"/>
              <a:gd name="p0x14" fmla="*/ 0 w 5760"/>
              <a:gd name="p0y14" fmla="*/ 143 h 8880"/>
              <a:gd name="p0x15" fmla="*/ 143 w 5760"/>
              <a:gd name="p0y15" fmla="*/ 0 h 8880"/>
              <a:gd name="p0x16" fmla="*/ 319 w 5760"/>
              <a:gd name="p0y16" fmla="*/ 0 h 8880"/>
            </a:gdLst>
            <a:ahLst/>
            <a:cxnLst/>
            <a:pathLst>
              <a:path>
                <a:moveTo>
                  <a:pt x="p0x0" y="p0y0"/>
                </a:moveTo>
                <a:lnTo>
                  <a:pt x="p0x1" y="p0y1"/>
                </a:lnTo>
                <a:cubicBezTo>
                  <a:pt x="p0x2" y="p0y2"/>
                  <a:pt x="p0x3" y="p0y3"/>
                  <a:pt x="p0x4" y="p0y4"/>
                </a:cubicBezTo>
                <a:lnTo>
                  <a:pt x="p0x5" y="p0y5"/>
                </a:lnTo>
                <a:cubicBezTo>
                  <a:pt x="p0x6" y="p0y6"/>
                  <a:pt x="p0x7" y="p0y7"/>
                  <a:pt x="p0x8" y="p0y8"/>
                </a:cubicBezTo>
                <a:lnTo>
                  <a:pt x="p0x9" y="p0y9"/>
                </a:lnTo>
                <a:cubicBezTo>
                  <a:pt x="p0x10" y="p0y10"/>
                  <a:pt x="p0x11" y="p0y11"/>
                  <a:pt x="p0x12" y="p0y12"/>
                </a:cubicBezTo>
                <a:lnTo>
                  <a:pt x="p0x13" y="p0y13"/>
                </a:lnTo>
                <a:cubicBezTo>
                  <a:pt x="p0x14" y="p0y14"/>
                  <a:pt x="p0x15" y="p0y15"/>
                  <a:pt x="p0x16" y="p0y16"/>
                </a:cubicBezTo>
              </a:path>
            </a:pathLst>
          </a:cu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endParaRPr lang="zh-CN" alt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正文页-51_16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日期占位符 7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9" name="页脚占位符 8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0" name="灯片编号占位符 9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11" name="标题 10"/>
          <p:cNvSpPr>
            <a:spLocks noGrp="1"/>
          </p:cNvSpPr>
          <p:nvPr>
            <p:ph type="ctrTitle" idx="16385" hasCustomPrompt="1"/>
            <p:custDataLst>
              <p:tags r:id="rId5"/>
            </p:custDataLst>
          </p:nvPr>
        </p:nvSpPr>
        <p:spPr>
          <a:xfrm>
            <a:off x="609600" y="3479800"/>
            <a:ext cx="10972800" cy="609600"/>
          </a:xfrm>
          <a:noFill/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11000"/>
              </a:lnSpc>
              <a:spcBef>
                <a:spcPct val="0"/>
              </a:spcBef>
              <a:spcAft>
                <a:spcPct val="0"/>
              </a:spcAft>
              <a:buNone/>
              <a:defRPr sz="3600" b="0" spc="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/>
              <a:t>单击此处添加标题</a:t>
            </a:r>
            <a:endParaRPr lang="zh-CN" altLang="en-US"/>
          </a:p>
        </p:txBody>
      </p:sp>
      <p:sp>
        <p:nvSpPr>
          <p:cNvPr id="12" name="内容占位符 11"/>
          <p:cNvSpPr>
            <a:spLocks noGrp="1"/>
          </p:cNvSpPr>
          <p:nvPr>
            <p:ph idx="16392" hasCustomPrompt="1"/>
            <p:custDataLst>
              <p:tags r:id="rId6"/>
            </p:custDataLst>
          </p:nvPr>
        </p:nvSpPr>
        <p:spPr>
          <a:xfrm>
            <a:off x="609600" y="609600"/>
            <a:ext cx="10972800" cy="2336800"/>
          </a:xfrm>
          <a:custGeom>
            <a:avLst/>
            <a:gdLst>
              <a:gd name="connisteX0" fmla="*/ 0 w 10972800"/>
              <a:gd name="connsiteY0" fmla="*/ 203200 h 2336800"/>
              <a:gd name="connisteX1" fmla="*/ 203200 w 10972800"/>
              <a:gd name="connsiteY1" fmla="*/ 0 h 2336800"/>
              <a:gd name="connisteX2" fmla="*/ 10769600 w 10972800"/>
              <a:gd name="connsiteY2" fmla="*/ 0 h 2336800"/>
              <a:gd name="connisteX3" fmla="*/ 10972800 w 10972800"/>
              <a:gd name="connsiteY3" fmla="*/ 203200 h 2336800"/>
              <a:gd name="connisteX4" fmla="*/ 10972800 w 10972800"/>
              <a:gd name="connsiteY4" fmla="*/ 2133600 h 2336800"/>
              <a:gd name="connisteX5" fmla="*/ 10769600 w 10972800"/>
              <a:gd name="connsiteY5" fmla="*/ 2336800 h 2336800"/>
              <a:gd name="connisteX6" fmla="*/ 203200 w 10972800"/>
              <a:gd name="connsiteY6" fmla="*/ 2336800 h 2336800"/>
              <a:gd name="connisteX7" fmla="*/ 0 w 10972800"/>
              <a:gd name="connsiteY7" fmla="*/ 2133600 h 2336800"/>
              <a:gd name="connisteX8" fmla="*/ 0 w 10972800"/>
              <a:gd name="connsiteY8" fmla="*/ 203200 h 2336800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  <a:cxn ang="0">
                <a:pos x="connisteX7" y="connsiteY7"/>
              </a:cxn>
              <a:cxn ang="0">
                <a:pos x="connisteX8" y="connsiteY8"/>
              </a:cxn>
            </a:cxnLst>
            <a:pathLst>
              <a:path w="10972800" h="2336800">
                <a:moveTo>
                  <a:pt x="0" y="203200"/>
                </a:moveTo>
                <a:cubicBezTo>
                  <a:pt x="0" y="90976"/>
                  <a:pt x="90976" y="0"/>
                  <a:pt x="203200" y="0"/>
                </a:cubicBezTo>
                <a:lnTo>
                  <a:pt x="10769600" y="0"/>
                </a:lnTo>
                <a:cubicBezTo>
                  <a:pt x="10881824" y="0"/>
                  <a:pt x="10972800" y="90976"/>
                  <a:pt x="10972800" y="203200"/>
                </a:cubicBezTo>
                <a:lnTo>
                  <a:pt x="10972800" y="2133600"/>
                </a:lnTo>
                <a:cubicBezTo>
                  <a:pt x="10972800" y="2245824"/>
                  <a:pt x="10881824" y="2336800"/>
                  <a:pt x="10769600" y="2336800"/>
                </a:cubicBezTo>
                <a:lnTo>
                  <a:pt x="203200" y="2336800"/>
                </a:lnTo>
                <a:cubicBezTo>
                  <a:pt x="90976" y="2336800"/>
                  <a:pt x="0" y="2245824"/>
                  <a:pt x="0" y="2133600"/>
                </a:cubicBezTo>
                <a:lnTo>
                  <a:pt x="0" y="203200"/>
                </a:lnTo>
                <a:close/>
              </a:path>
            </a:pathLst>
          </a:custGeom>
          <a:solidFill>
            <a:srgbClr val="DDDDDD"/>
          </a:solidFill>
          <a:ln>
            <a:noFill/>
          </a:ln>
        </p:spPr>
        <p:txBody>
          <a:bodyPr>
            <a:normAutofit/>
          </a:bodyPr>
          <a:lstStyle>
            <a:lvl1pPr marL="0" indent="0">
              <a:buNone/>
              <a:defRPr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zh-CN" altLang="en-US" smtClean="0"/>
              <a:t> </a:t>
            </a:r>
            <a:endParaRPr lang="zh-CN" altLang="en-US" smtClean="0"/>
          </a:p>
        </p:txBody>
      </p:sp>
      <p:sp>
        <p:nvSpPr>
          <p:cNvPr id="13" name="文本占位符 12"/>
          <p:cNvSpPr>
            <a:spLocks noGrp="1"/>
          </p:cNvSpPr>
          <p:nvPr>
            <p:ph type="body" idx="16386" hasCustomPrompt="1"/>
            <p:custDataLst>
              <p:tags r:id="rId7"/>
            </p:custDataLst>
          </p:nvPr>
        </p:nvSpPr>
        <p:spPr>
          <a:xfrm>
            <a:off x="609600" y="4470400"/>
            <a:ext cx="3251200" cy="406400"/>
          </a:xfrm>
          <a:noFill/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11000"/>
              </a:lnSpc>
              <a:spcBef>
                <a:spcPct val="0"/>
              </a:spcBef>
              <a:spcAft>
                <a:spcPct val="0"/>
              </a:spcAft>
              <a:buNone/>
              <a:defRPr sz="2400" b="0" spc="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smtClean="0"/>
              <a:t>单击此处添加项标题</a:t>
            </a:r>
            <a:endParaRPr lang="zh-CN" altLang="en-US" smtClean="0"/>
          </a:p>
        </p:txBody>
      </p:sp>
      <p:sp>
        <p:nvSpPr>
          <p:cNvPr id="14" name="文本占位符 13"/>
          <p:cNvSpPr>
            <a:spLocks noGrp="1"/>
          </p:cNvSpPr>
          <p:nvPr>
            <p:ph type="body" idx="16387" hasCustomPrompt="1"/>
            <p:custDataLst>
              <p:tags r:id="rId8"/>
            </p:custDataLst>
          </p:nvPr>
        </p:nvSpPr>
        <p:spPr>
          <a:xfrm>
            <a:off x="609600" y="5029200"/>
            <a:ext cx="3251200" cy="1219200"/>
          </a:xfrm>
          <a:noFill/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None/>
              <a:defRPr sz="1600" b="0" spc="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smtClean="0"/>
              <a:t>单击此处添加项正文</a:t>
            </a:r>
            <a:endParaRPr lang="zh-CN" altLang="en-US" smtClean="0"/>
          </a:p>
        </p:txBody>
      </p:sp>
      <p:sp>
        <p:nvSpPr>
          <p:cNvPr id="15" name="文本占位符 14"/>
          <p:cNvSpPr>
            <a:spLocks noGrp="1"/>
          </p:cNvSpPr>
          <p:nvPr>
            <p:ph type="body" idx="16388" hasCustomPrompt="1"/>
            <p:custDataLst>
              <p:tags r:id="rId9"/>
            </p:custDataLst>
          </p:nvPr>
        </p:nvSpPr>
        <p:spPr>
          <a:xfrm>
            <a:off x="4470400" y="4470400"/>
            <a:ext cx="3251200" cy="406400"/>
          </a:xfrm>
          <a:noFill/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11000"/>
              </a:lnSpc>
              <a:spcBef>
                <a:spcPct val="0"/>
              </a:spcBef>
              <a:spcAft>
                <a:spcPct val="0"/>
              </a:spcAft>
              <a:buNone/>
              <a:defRPr sz="2400" b="0" spc="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smtClean="0"/>
              <a:t>单击此处添加项标题</a:t>
            </a:r>
            <a:endParaRPr lang="zh-CN" altLang="en-US" smtClean="0"/>
          </a:p>
        </p:txBody>
      </p:sp>
      <p:sp>
        <p:nvSpPr>
          <p:cNvPr id="16" name="文本占位符 15"/>
          <p:cNvSpPr>
            <a:spLocks noGrp="1"/>
          </p:cNvSpPr>
          <p:nvPr>
            <p:ph type="body" idx="16389" hasCustomPrompt="1"/>
            <p:custDataLst>
              <p:tags r:id="rId10"/>
            </p:custDataLst>
          </p:nvPr>
        </p:nvSpPr>
        <p:spPr>
          <a:xfrm>
            <a:off x="4470400" y="5029200"/>
            <a:ext cx="3251200" cy="1219200"/>
          </a:xfrm>
          <a:noFill/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None/>
              <a:defRPr sz="1600" b="0" spc="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smtClean="0"/>
              <a:t>单击此处添加项正文</a:t>
            </a:r>
            <a:endParaRPr lang="zh-CN" altLang="en-US" smtClean="0"/>
          </a:p>
        </p:txBody>
      </p:sp>
      <p:sp>
        <p:nvSpPr>
          <p:cNvPr id="17" name="文本占位符 16"/>
          <p:cNvSpPr>
            <a:spLocks noGrp="1"/>
          </p:cNvSpPr>
          <p:nvPr>
            <p:ph type="body" idx="16390" hasCustomPrompt="1"/>
            <p:custDataLst>
              <p:tags r:id="rId11"/>
            </p:custDataLst>
          </p:nvPr>
        </p:nvSpPr>
        <p:spPr>
          <a:xfrm>
            <a:off x="8331200" y="4470400"/>
            <a:ext cx="3251200" cy="406400"/>
          </a:xfrm>
          <a:noFill/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11000"/>
              </a:lnSpc>
              <a:spcBef>
                <a:spcPct val="0"/>
              </a:spcBef>
              <a:spcAft>
                <a:spcPct val="0"/>
              </a:spcAft>
              <a:buNone/>
              <a:defRPr sz="2400" b="0" spc="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smtClean="0"/>
              <a:t>单击此处添加项标题</a:t>
            </a:r>
            <a:endParaRPr lang="zh-CN" altLang="en-US" smtClean="0"/>
          </a:p>
        </p:txBody>
      </p:sp>
      <p:sp>
        <p:nvSpPr>
          <p:cNvPr id="18" name="文本占位符 17"/>
          <p:cNvSpPr>
            <a:spLocks noGrp="1"/>
          </p:cNvSpPr>
          <p:nvPr>
            <p:ph type="body" idx="16391" hasCustomPrompt="1"/>
            <p:custDataLst>
              <p:tags r:id="rId12"/>
            </p:custDataLst>
          </p:nvPr>
        </p:nvSpPr>
        <p:spPr>
          <a:xfrm>
            <a:off x="8331200" y="5029200"/>
            <a:ext cx="3251200" cy="1219200"/>
          </a:xfrm>
          <a:noFill/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None/>
              <a:defRPr sz="1600" b="0" spc="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smtClean="0"/>
              <a:t>单击此处添加项正文</a:t>
            </a:r>
            <a:endParaRPr lang="zh-CN" altLang="en-US" smtClean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正文页-26_3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日期占位符 7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9" name="页脚占位符 8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0" name="灯片编号占位符 9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11" name="标题 10"/>
          <p:cNvSpPr>
            <a:spLocks noGrp="1"/>
          </p:cNvSpPr>
          <p:nvPr>
            <p:ph type="ctrTitle" idx="16385" hasCustomPrompt="1"/>
            <p:custDataLst>
              <p:tags r:id="rId5"/>
            </p:custDataLst>
          </p:nvPr>
        </p:nvSpPr>
        <p:spPr>
          <a:xfrm>
            <a:off x="609600" y="533400"/>
            <a:ext cx="10972800" cy="609600"/>
          </a:xfrm>
          <a:noFill/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11000"/>
              </a:lnSpc>
              <a:spcBef>
                <a:spcPct val="0"/>
              </a:spcBef>
              <a:spcAft>
                <a:spcPct val="0"/>
              </a:spcAft>
              <a:buNone/>
              <a:defRPr sz="3600" b="0" spc="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/>
              <a:t>单击此处添加标题</a:t>
            </a:r>
            <a:endParaRPr lang="zh-CN" altLang="en-US"/>
          </a:p>
        </p:txBody>
      </p:sp>
      <p:sp>
        <p:nvSpPr>
          <p:cNvPr id="12" name="装饰  1"/>
          <p:cNvSpPr>
            <a:spLocks noGrp="1"/>
          </p:cNvSpPr>
          <p:nvPr>
            <p:ph type="body" idx="16390" hasCustomPrompt="1"/>
            <p:custDataLst>
              <p:tags r:id="rId6"/>
            </p:custDataLst>
          </p:nvPr>
        </p:nvSpPr>
        <p:spPr>
          <a:xfrm>
            <a:off x="609600" y="4165600"/>
            <a:ext cx="5334000" cy="2082800"/>
          </a:xfrm>
          <a:custGeom>
            <a:avLst/>
            <a:gdLst>
              <a:gd name="connisteX0" fmla="*/ 0 w 5334000"/>
              <a:gd name="connsiteY0" fmla="*/ 0 h 2082800"/>
              <a:gd name="connisteX1" fmla="*/ 5334000 w 5334000"/>
              <a:gd name="connsiteY1" fmla="*/ 0 h 2082800"/>
              <a:gd name="connisteX2" fmla="*/ 5334000 w 5334000"/>
              <a:gd name="connsiteY2" fmla="*/ 1879600 h 2082800"/>
              <a:gd name="connisteX3" fmla="*/ 5130800 w 5334000"/>
              <a:gd name="connsiteY3" fmla="*/ 2082800 h 2082800"/>
              <a:gd name="connisteX4" fmla="*/ 203200 w 5334000"/>
              <a:gd name="connsiteY4" fmla="*/ 2082800 h 2082800"/>
              <a:gd name="connisteX5" fmla="*/ 0 w 5334000"/>
              <a:gd name="connsiteY5" fmla="*/ 1879600 h 2082800"/>
              <a:gd name="connisteX6" fmla="*/ 0 w 5334000"/>
              <a:gd name="connsiteY6" fmla="*/ 0 h 2082800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</a:cxnLst>
            <a:pathLst>
              <a:path w="5334000" h="2082800">
                <a:moveTo>
                  <a:pt x="0" y="0"/>
                </a:moveTo>
                <a:lnTo>
                  <a:pt x="5334000" y="0"/>
                </a:lnTo>
                <a:lnTo>
                  <a:pt x="5334000" y="1879600"/>
                </a:lnTo>
                <a:cubicBezTo>
                  <a:pt x="5334000" y="1991824"/>
                  <a:pt x="5243024" y="2082800"/>
                  <a:pt x="5130800" y="2082800"/>
                </a:cubicBezTo>
                <a:lnTo>
                  <a:pt x="203200" y="2082800"/>
                </a:lnTo>
                <a:cubicBezTo>
                  <a:pt x="90976" y="2082800"/>
                  <a:pt x="0" y="1991824"/>
                  <a:pt x="0" y="1879600"/>
                </a:cubicBez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1">
                  <a:lumMod val="0"/>
                  <a:lumOff val="100000"/>
                </a:schemeClr>
              </a:gs>
              <a:gs pos="100000">
                <a:schemeClr val="accent1">
                  <a:lumMod val="0"/>
                  <a:lumOff val="100000"/>
                </a:schemeClr>
              </a:gs>
            </a:gsLst>
            <a:lin ang="5400000"/>
          </a:gradFill>
          <a:ln>
            <a:solidFill>
              <a:prstClr val="black">
                <a:alpha val="0"/>
              </a:prstClr>
            </a:solidFill>
            <a:prstDash val="solid"/>
          </a:ln>
        </p:spPr>
        <p:txBody>
          <a:bodyPr>
            <a:noAutofit/>
          </a:bodyPr>
          <a:lstStyle>
            <a:lvl1pPr marL="0" indent="0">
              <a:buNone/>
              <a:defRPr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zh-CN" altLang="en-US" smtClean="0"/>
              <a:t> </a:t>
            </a:r>
            <a:endParaRPr lang="zh-CN" altLang="en-US" smtClean="0"/>
          </a:p>
        </p:txBody>
      </p:sp>
      <p:sp>
        <p:nvSpPr>
          <p:cNvPr id="13" name="图片占位符 12"/>
          <p:cNvSpPr>
            <a:spLocks noGrp="1"/>
          </p:cNvSpPr>
          <p:nvPr>
            <p:ph type="pic" idx="16391" hasCustomPrompt="1"/>
            <p:custDataLst>
              <p:tags r:id="rId7"/>
            </p:custDataLst>
          </p:nvPr>
        </p:nvSpPr>
        <p:spPr>
          <a:xfrm>
            <a:off x="609600" y="1524000"/>
            <a:ext cx="5334000" cy="2641600"/>
          </a:xfrm>
          <a:custGeom>
            <a:avLst/>
            <a:gdLst>
              <a:gd name="connisteX0" fmla="*/ 0 w 5334000"/>
              <a:gd name="connsiteY0" fmla="*/ 203200 h 2641600"/>
              <a:gd name="connisteX1" fmla="*/ 203200 w 5334000"/>
              <a:gd name="connsiteY1" fmla="*/ 0 h 2641600"/>
              <a:gd name="connisteX2" fmla="*/ 5130800 w 5334000"/>
              <a:gd name="connsiteY2" fmla="*/ 0 h 2641600"/>
              <a:gd name="connisteX3" fmla="*/ 5334000 w 5334000"/>
              <a:gd name="connsiteY3" fmla="*/ 203200 h 2641600"/>
              <a:gd name="connisteX4" fmla="*/ 5334000 w 5334000"/>
              <a:gd name="connsiteY4" fmla="*/ 2641600 h 2641600"/>
              <a:gd name="connisteX5" fmla="*/ 0 w 5334000"/>
              <a:gd name="connsiteY5" fmla="*/ 2641600 h 2641600"/>
              <a:gd name="connisteX6" fmla="*/ 0 w 5334000"/>
              <a:gd name="connsiteY6" fmla="*/ 203200 h 2641600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</a:cxnLst>
            <a:pathLst>
              <a:path w="5334000" h="2641600">
                <a:moveTo>
                  <a:pt x="0" y="203200"/>
                </a:moveTo>
                <a:cubicBezTo>
                  <a:pt x="0" y="90976"/>
                  <a:pt x="90976" y="0"/>
                  <a:pt x="203200" y="0"/>
                </a:cubicBezTo>
                <a:lnTo>
                  <a:pt x="5130800" y="0"/>
                </a:lnTo>
                <a:cubicBezTo>
                  <a:pt x="5243024" y="0"/>
                  <a:pt x="5334000" y="90976"/>
                  <a:pt x="5334000" y="203200"/>
                </a:cubicBezTo>
                <a:lnTo>
                  <a:pt x="5334000" y="2641600"/>
                </a:lnTo>
                <a:lnTo>
                  <a:pt x="0" y="2641600"/>
                </a:lnTo>
                <a:lnTo>
                  <a:pt x="0" y="203200"/>
                </a:lnTo>
                <a:close/>
              </a:path>
            </a:pathLst>
          </a:custGeom>
          <a:solidFill>
            <a:srgbClr val="DDDDDD"/>
          </a:solidFill>
          <a:ln>
            <a:noFill/>
          </a:ln>
        </p:spPr>
        <p:txBody>
          <a:bodyPr>
            <a:no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zh-CN" altLang="en-US"/>
              <a:t> </a:t>
            </a:r>
            <a:endParaRPr lang="zh-CN" altLang="en-US"/>
          </a:p>
        </p:txBody>
      </p:sp>
      <p:sp>
        <p:nvSpPr>
          <p:cNvPr id="14" name="文本占位符 13"/>
          <p:cNvSpPr>
            <a:spLocks noGrp="1"/>
          </p:cNvSpPr>
          <p:nvPr>
            <p:ph type="body" idx="16386" hasCustomPrompt="1"/>
            <p:custDataLst>
              <p:tags r:id="rId8"/>
            </p:custDataLst>
          </p:nvPr>
        </p:nvSpPr>
        <p:spPr>
          <a:xfrm>
            <a:off x="914400" y="4470400"/>
            <a:ext cx="4724400" cy="406400"/>
          </a:xfrm>
          <a:noFill/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11000"/>
              </a:lnSpc>
              <a:spcBef>
                <a:spcPct val="0"/>
              </a:spcBef>
              <a:spcAft>
                <a:spcPct val="0"/>
              </a:spcAft>
              <a:buNone/>
              <a:defRPr sz="2400" b="0" spc="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smtClean="0"/>
              <a:t>单击此处添加项标题</a:t>
            </a:r>
            <a:endParaRPr lang="zh-CN" altLang="en-US" smtClean="0"/>
          </a:p>
        </p:txBody>
      </p:sp>
      <p:sp>
        <p:nvSpPr>
          <p:cNvPr id="15" name="文本占位符 14"/>
          <p:cNvSpPr>
            <a:spLocks noGrp="1"/>
          </p:cNvSpPr>
          <p:nvPr>
            <p:ph type="body" idx="16387" hasCustomPrompt="1"/>
            <p:custDataLst>
              <p:tags r:id="rId9"/>
            </p:custDataLst>
          </p:nvPr>
        </p:nvSpPr>
        <p:spPr>
          <a:xfrm>
            <a:off x="914400" y="5029200"/>
            <a:ext cx="4724400" cy="914400"/>
          </a:xfrm>
          <a:noFill/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None/>
              <a:defRPr sz="1600" b="0" spc="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smtClean="0"/>
              <a:t>单击此处添加项正文</a:t>
            </a:r>
            <a:endParaRPr lang="zh-CN" altLang="en-US" smtClean="0"/>
          </a:p>
        </p:txBody>
      </p:sp>
      <p:sp>
        <p:nvSpPr>
          <p:cNvPr id="16" name="装饰  5"/>
          <p:cNvSpPr>
            <a:spLocks noGrp="1"/>
          </p:cNvSpPr>
          <p:nvPr>
            <p:ph type="body" idx="16392" hasCustomPrompt="1"/>
            <p:custDataLst>
              <p:tags r:id="rId10"/>
            </p:custDataLst>
          </p:nvPr>
        </p:nvSpPr>
        <p:spPr>
          <a:xfrm>
            <a:off x="6248400" y="1524000"/>
            <a:ext cx="5334000" cy="2082800"/>
          </a:xfrm>
          <a:custGeom>
            <a:avLst/>
            <a:gdLst>
              <a:gd name="connisteX0" fmla="*/ 0 w 5334000"/>
              <a:gd name="connsiteY0" fmla="*/ 203200 h 2082800"/>
              <a:gd name="connisteX1" fmla="*/ 203200 w 5334000"/>
              <a:gd name="connsiteY1" fmla="*/ 0 h 2082800"/>
              <a:gd name="connisteX2" fmla="*/ 5130800 w 5334000"/>
              <a:gd name="connsiteY2" fmla="*/ 0 h 2082800"/>
              <a:gd name="connisteX3" fmla="*/ 5334000 w 5334000"/>
              <a:gd name="connsiteY3" fmla="*/ 203200 h 2082800"/>
              <a:gd name="connisteX4" fmla="*/ 5334000 w 5334000"/>
              <a:gd name="connsiteY4" fmla="*/ 2082800 h 2082800"/>
              <a:gd name="connisteX5" fmla="*/ 0 w 5334000"/>
              <a:gd name="connsiteY5" fmla="*/ 2082800 h 2082800"/>
              <a:gd name="connisteX6" fmla="*/ 0 w 5334000"/>
              <a:gd name="connsiteY6" fmla="*/ 203200 h 2082800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</a:cxnLst>
            <a:pathLst>
              <a:path w="5334000" h="2082800">
                <a:moveTo>
                  <a:pt x="0" y="203200"/>
                </a:moveTo>
                <a:cubicBezTo>
                  <a:pt x="0" y="90976"/>
                  <a:pt x="90976" y="0"/>
                  <a:pt x="203200" y="0"/>
                </a:cubicBezTo>
                <a:lnTo>
                  <a:pt x="5130800" y="0"/>
                </a:lnTo>
                <a:cubicBezTo>
                  <a:pt x="5243024" y="0"/>
                  <a:pt x="5334000" y="90976"/>
                  <a:pt x="5334000" y="203200"/>
                </a:cubicBezTo>
                <a:lnTo>
                  <a:pt x="5334000" y="2082800"/>
                </a:lnTo>
                <a:lnTo>
                  <a:pt x="0" y="2082800"/>
                </a:lnTo>
                <a:lnTo>
                  <a:pt x="0" y="203200"/>
                </a:lnTo>
                <a:close/>
              </a:path>
            </a:pathLst>
          </a:custGeom>
          <a:gradFill>
            <a:gsLst>
              <a:gs pos="0">
                <a:schemeClr val="accent1">
                  <a:lumMod val="0"/>
                  <a:lumOff val="100000"/>
                </a:schemeClr>
              </a:gs>
              <a:gs pos="100000">
                <a:schemeClr val="accent1">
                  <a:lumMod val="0"/>
                  <a:lumOff val="100000"/>
                </a:schemeClr>
              </a:gs>
            </a:gsLst>
            <a:lin ang="5400000"/>
          </a:gradFill>
          <a:ln>
            <a:solidFill>
              <a:prstClr val="black">
                <a:alpha val="0"/>
              </a:prstClr>
            </a:solidFill>
            <a:prstDash val="solid"/>
          </a:ln>
        </p:spPr>
        <p:txBody>
          <a:bodyPr>
            <a:noAutofit/>
          </a:bodyPr>
          <a:lstStyle>
            <a:lvl1pPr marL="0" indent="0">
              <a:buNone/>
              <a:defRPr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zh-CN" altLang="en-US" smtClean="0"/>
              <a:t> </a:t>
            </a:r>
            <a:endParaRPr lang="zh-CN" altLang="en-US" smtClean="0"/>
          </a:p>
        </p:txBody>
      </p:sp>
      <p:sp>
        <p:nvSpPr>
          <p:cNvPr id="17" name="图片占位符 16"/>
          <p:cNvSpPr>
            <a:spLocks noGrp="1"/>
          </p:cNvSpPr>
          <p:nvPr>
            <p:ph type="pic" idx="16393" hasCustomPrompt="1"/>
            <p:custDataLst>
              <p:tags r:id="rId11"/>
            </p:custDataLst>
          </p:nvPr>
        </p:nvSpPr>
        <p:spPr>
          <a:xfrm>
            <a:off x="6248400" y="3606800"/>
            <a:ext cx="5334000" cy="2641600"/>
          </a:xfrm>
          <a:custGeom>
            <a:avLst/>
            <a:gdLst>
              <a:gd name="connisteX0" fmla="*/ 0 w 5334000"/>
              <a:gd name="connsiteY0" fmla="*/ 0 h 2641600"/>
              <a:gd name="connisteX1" fmla="*/ 5334000 w 5334000"/>
              <a:gd name="connsiteY1" fmla="*/ 0 h 2641600"/>
              <a:gd name="connisteX2" fmla="*/ 5334000 w 5334000"/>
              <a:gd name="connsiteY2" fmla="*/ 2438400 h 2641600"/>
              <a:gd name="connisteX3" fmla="*/ 5130800 w 5334000"/>
              <a:gd name="connsiteY3" fmla="*/ 2641600 h 2641600"/>
              <a:gd name="connisteX4" fmla="*/ 203200 w 5334000"/>
              <a:gd name="connsiteY4" fmla="*/ 2641600 h 2641600"/>
              <a:gd name="connisteX5" fmla="*/ 0 w 5334000"/>
              <a:gd name="connsiteY5" fmla="*/ 2438400 h 2641600"/>
              <a:gd name="connisteX6" fmla="*/ 0 w 5334000"/>
              <a:gd name="connsiteY6" fmla="*/ 0 h 2641600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</a:cxnLst>
            <a:pathLst>
              <a:path w="5334000" h="2641600">
                <a:moveTo>
                  <a:pt x="0" y="0"/>
                </a:moveTo>
                <a:lnTo>
                  <a:pt x="5334000" y="0"/>
                </a:lnTo>
                <a:lnTo>
                  <a:pt x="5334000" y="2438400"/>
                </a:lnTo>
                <a:cubicBezTo>
                  <a:pt x="5334000" y="2550624"/>
                  <a:pt x="5243024" y="2641600"/>
                  <a:pt x="5130800" y="2641600"/>
                </a:cubicBezTo>
                <a:lnTo>
                  <a:pt x="203200" y="2641600"/>
                </a:lnTo>
                <a:cubicBezTo>
                  <a:pt x="90976" y="2641600"/>
                  <a:pt x="0" y="2550624"/>
                  <a:pt x="0" y="2438400"/>
                </a:cubicBezTo>
                <a:lnTo>
                  <a:pt x="0" y="0"/>
                </a:lnTo>
                <a:close/>
              </a:path>
            </a:pathLst>
          </a:custGeom>
          <a:solidFill>
            <a:srgbClr val="DDDDDD"/>
          </a:solidFill>
          <a:ln>
            <a:noFill/>
          </a:ln>
        </p:spPr>
        <p:txBody>
          <a:bodyPr>
            <a:no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zh-CN" altLang="en-US"/>
              <a:t> </a:t>
            </a:r>
            <a:endParaRPr lang="zh-CN" altLang="en-US"/>
          </a:p>
        </p:txBody>
      </p:sp>
      <p:sp>
        <p:nvSpPr>
          <p:cNvPr id="18" name="文本占位符 17"/>
          <p:cNvSpPr>
            <a:spLocks noGrp="1"/>
          </p:cNvSpPr>
          <p:nvPr>
            <p:ph type="body" idx="16388" hasCustomPrompt="1"/>
            <p:custDataLst>
              <p:tags r:id="rId12"/>
            </p:custDataLst>
          </p:nvPr>
        </p:nvSpPr>
        <p:spPr>
          <a:xfrm>
            <a:off x="6553200" y="1828800"/>
            <a:ext cx="4724400" cy="406400"/>
          </a:xfrm>
          <a:noFill/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11000"/>
              </a:lnSpc>
              <a:spcBef>
                <a:spcPct val="0"/>
              </a:spcBef>
              <a:spcAft>
                <a:spcPct val="0"/>
              </a:spcAft>
              <a:buNone/>
              <a:defRPr sz="2400" b="0" spc="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smtClean="0"/>
              <a:t>单击此处添加项标题</a:t>
            </a:r>
            <a:endParaRPr lang="zh-CN" altLang="en-US" smtClean="0"/>
          </a:p>
        </p:txBody>
      </p:sp>
      <p:sp>
        <p:nvSpPr>
          <p:cNvPr id="19" name="文本占位符 18"/>
          <p:cNvSpPr>
            <a:spLocks noGrp="1"/>
          </p:cNvSpPr>
          <p:nvPr>
            <p:ph type="body" idx="16389" hasCustomPrompt="1"/>
            <p:custDataLst>
              <p:tags r:id="rId13"/>
            </p:custDataLst>
          </p:nvPr>
        </p:nvSpPr>
        <p:spPr>
          <a:xfrm>
            <a:off x="6553200" y="2387600"/>
            <a:ext cx="4724400" cy="914400"/>
          </a:xfrm>
          <a:noFill/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None/>
              <a:defRPr sz="1600" b="0" spc="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smtClean="0"/>
              <a:t>单击此处添加项正文</a:t>
            </a:r>
            <a:endParaRPr lang="zh-CN" altLang="en-US" smtClean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上左标下左内后右背景-有背景-有间隙-3">
    <p:bg>
      <p:bgRef idx="1001">
        <a:schemeClr val="bg2"/>
      </p:bgRef>
    </p:bg>
    <p:spTree>
      <p:nvGrpSpPr>
        <p:cNvPr id="1" name=""/>
        <p:cNvGrpSpPr/>
        <p:nvPr/>
      </p:nvGrpSpPr>
      <p:grpSpPr/>
      <p:sp>
        <p:nvSpPr>
          <p:cNvPr id="2" name="图片占位符 1"/>
          <p:cNvSpPr>
            <a:spLocks noGrp="1"/>
          </p:cNvSpPr>
          <p:nvPr>
            <p:ph type="pic" idx="10"/>
            <p:custDataLst>
              <p:tags r:id="rId2"/>
            </p:custDataLst>
          </p:nvPr>
        </p:nvSpPr>
        <p:spPr>
          <a:xfrm>
            <a:off x="7924800" y="0"/>
            <a:ext cx="4267200" cy="685800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endParaRPr lang="zh-CN" altLang="en-US"/>
          </a:p>
        </p:txBody>
      </p:sp>
      <p:sp>
        <p:nvSpPr>
          <p:cNvPr id="3" name="标题 2"/>
          <p:cNvSpPr>
            <a:spLocks noGrp="1"/>
          </p:cNvSpPr>
          <p:nvPr>
            <p:ph type="title" idx="11" hasCustomPrompt="1"/>
            <p:custDataLst>
              <p:tags r:id="rId3"/>
            </p:custDataLst>
          </p:nvPr>
        </p:nvSpPr>
        <p:spPr>
          <a:xfrm>
            <a:off x="609600" y="482505"/>
            <a:ext cx="8534400" cy="711100"/>
          </a:xfrm>
        </p:spPr>
        <p:txBody>
          <a:bodyPr wrap="square" lIns="0" tIns="0" rIns="0" bIns="0" anchor="t">
            <a:noAutofit/>
          </a:bodyPr>
          <a:lstStyle>
            <a:lvl1pPr algn="l">
              <a:lnSpc>
                <a:spcPct val="110000"/>
              </a:lnSpc>
              <a:defRPr sz="3600" b="1" i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defRPr>
            </a:lvl1pPr>
          </a:lstStyle>
          <a:p>
            <a:r>
              <a:rPr lang="zh-CN" altLang="en-US"/>
              <a:t>单击此处添加标题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idx="12" hasCustomPrompt="1"/>
            <p:custDataLst>
              <p:tags r:id="rId4"/>
            </p:custDataLst>
          </p:nvPr>
        </p:nvSpPr>
        <p:spPr>
          <a:xfrm>
            <a:off x="609600" y="1523711"/>
            <a:ext cx="8534400" cy="4724695"/>
          </a:xfrm>
        </p:spPr>
        <p:txBody>
          <a:bodyPr wrap="square" lIns="0" tIns="0" rIns="0" bIns="0" anchor="t">
            <a:noAutofit/>
          </a:bodyPr>
          <a:lstStyle>
            <a:lvl1pPr indent="0" algn="l">
              <a:buNone/>
              <a:defRPr sz="1200" b="0" i="0">
                <a:solidFill>
                  <a:srgbClr val="FFFFFF"/>
                </a:solidFill>
                <a:latin typeface="微软雅黑" panose="020B0503020204020204" charset="-122"/>
                <a:ea typeface="微软雅黑" panose="020B0503020204020204" charset="-122"/>
              </a:defRPr>
            </a:lvl1pPr>
          </a:lstStyle>
          <a:p>
            <a:pPr lvl="0"/>
            <a:r>
              <a:rPr lang="zh-CN" altLang="en-US" smtClean="0"/>
              <a:t>单击此处添加文本</a:t>
            </a:r>
            <a:endParaRPr lang="zh-CN" altLang="en-US" smtClean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正文页-30_29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日期占位符 7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9" name="页脚占位符 8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0" name="灯片编号占位符 9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11" name="标题 10"/>
          <p:cNvSpPr>
            <a:spLocks noGrp="1"/>
          </p:cNvSpPr>
          <p:nvPr>
            <p:ph type="ctrTitle" idx="16385" hasCustomPrompt="1"/>
            <p:custDataLst>
              <p:tags r:id="rId5"/>
            </p:custDataLst>
          </p:nvPr>
        </p:nvSpPr>
        <p:spPr>
          <a:xfrm>
            <a:off x="4191000" y="533400"/>
            <a:ext cx="7391400" cy="609600"/>
          </a:xfrm>
          <a:noFill/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11000"/>
              </a:lnSpc>
              <a:spcBef>
                <a:spcPct val="0"/>
              </a:spcBef>
              <a:spcAft>
                <a:spcPct val="0"/>
              </a:spcAft>
              <a:buNone/>
              <a:defRPr sz="3600" b="0" spc="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/>
              <a:t>单击此处添加标题</a:t>
            </a:r>
            <a:endParaRPr lang="zh-CN" altLang="en-US"/>
          </a:p>
        </p:txBody>
      </p:sp>
      <p:sp>
        <p:nvSpPr>
          <p:cNvPr id="12" name="内容占位符 11"/>
          <p:cNvSpPr>
            <a:spLocks noGrp="1"/>
          </p:cNvSpPr>
          <p:nvPr>
            <p:ph idx="16392" hasCustomPrompt="1"/>
            <p:custDataLst>
              <p:tags r:id="rId6"/>
            </p:custDataLst>
          </p:nvPr>
        </p:nvSpPr>
        <p:spPr>
          <a:xfrm>
            <a:off x="0" y="0"/>
            <a:ext cx="3581400" cy="6858000"/>
          </a:xfrm>
          <a:custGeom>
            <a:avLst/>
            <a:gdLst>
              <a:gd name="connisteX0" fmla="*/ 0 w 3581400"/>
              <a:gd name="connsiteY0" fmla="*/ 0 h 6858000"/>
              <a:gd name="connisteX1" fmla="*/ 3581400 w 3581400"/>
              <a:gd name="connsiteY1" fmla="*/ 0 h 6858000"/>
              <a:gd name="connisteX2" fmla="*/ 3581400 w 3581400"/>
              <a:gd name="connsiteY2" fmla="*/ 6858000 h 6858000"/>
              <a:gd name="connisteX3" fmla="*/ 0 w 3581400"/>
              <a:gd name="connsiteY3" fmla="*/ 6858000 h 6858000"/>
              <a:gd name="connisteX4" fmla="*/ 0 w 3581400"/>
              <a:gd name="connsiteY4" fmla="*/ 0 h 6858000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</a:cxnLst>
            <a:pathLst>
              <a:path w="3581400" h="6858000">
                <a:moveTo>
                  <a:pt x="0" y="0"/>
                </a:moveTo>
                <a:lnTo>
                  <a:pt x="3581400" y="0"/>
                </a:lnTo>
                <a:lnTo>
                  <a:pt x="3581400" y="6858000"/>
                </a:ln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solidFill>
            <a:srgbClr val="DDDDDD"/>
          </a:solidFill>
          <a:ln>
            <a:noFill/>
          </a:ln>
        </p:spPr>
        <p:txBody>
          <a:bodyPr>
            <a:normAutofit/>
          </a:bodyPr>
          <a:lstStyle>
            <a:lvl1pPr marL="0" indent="0">
              <a:buNone/>
              <a:defRPr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zh-CN" altLang="en-US" smtClean="0"/>
              <a:t> </a:t>
            </a:r>
            <a:endParaRPr lang="zh-CN" altLang="en-US" smtClean="0"/>
          </a:p>
        </p:txBody>
      </p:sp>
      <p:sp>
        <p:nvSpPr>
          <p:cNvPr id="13" name="装饰  2"/>
          <p:cNvSpPr>
            <a:spLocks noGrp="1"/>
          </p:cNvSpPr>
          <p:nvPr>
            <p:ph type="body" idx="16393" hasCustomPrompt="1"/>
            <p:custDataLst>
              <p:tags r:id="rId7"/>
            </p:custDataLst>
          </p:nvPr>
        </p:nvSpPr>
        <p:spPr>
          <a:xfrm>
            <a:off x="4191000" y="1676400"/>
            <a:ext cx="50800" cy="1117600"/>
          </a:xfrm>
          <a:custGeom>
            <a:avLst/>
            <a:gdLst>
              <a:gd name="connisteX0" fmla="*/ 0 w 50800"/>
              <a:gd name="connsiteY0" fmla="*/ 25400 h 1117600"/>
              <a:gd name="connisteX1" fmla="*/ 25400 w 50800"/>
              <a:gd name="connsiteY1" fmla="*/ 0 h 1117600"/>
              <a:gd name="connisteX2" fmla="*/ 25400 w 50800"/>
              <a:gd name="connsiteY2" fmla="*/ 0 h 1117600"/>
              <a:gd name="connisteX3" fmla="*/ 50800 w 50800"/>
              <a:gd name="connsiteY3" fmla="*/ 25400 h 1117600"/>
              <a:gd name="connisteX4" fmla="*/ 50800 w 50800"/>
              <a:gd name="connsiteY4" fmla="*/ 1092200 h 1117600"/>
              <a:gd name="connisteX5" fmla="*/ 25400 w 50800"/>
              <a:gd name="connsiteY5" fmla="*/ 1117600 h 1117600"/>
              <a:gd name="connisteX6" fmla="*/ 25400 w 50800"/>
              <a:gd name="connsiteY6" fmla="*/ 1117600 h 1117600"/>
              <a:gd name="connisteX7" fmla="*/ 0 w 50800"/>
              <a:gd name="connsiteY7" fmla="*/ 1092200 h 1117600"/>
              <a:gd name="connisteX8" fmla="*/ 0 w 50800"/>
              <a:gd name="connsiteY8" fmla="*/ 25400 h 1117600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  <a:cxn ang="0">
                <a:pos x="connisteX7" y="connsiteY7"/>
              </a:cxn>
              <a:cxn ang="0">
                <a:pos x="connisteX8" y="connsiteY8"/>
              </a:cxn>
            </a:cxnLst>
            <a:pathLst>
              <a:path w="50800" h="1117600">
                <a:moveTo>
                  <a:pt x="0" y="25400"/>
                </a:moveTo>
                <a:cubicBezTo>
                  <a:pt x="0" y="11372"/>
                  <a:pt x="11372" y="0"/>
                  <a:pt x="25400" y="0"/>
                </a:cubicBezTo>
                <a:lnTo>
                  <a:pt x="25400" y="0"/>
                </a:lnTo>
                <a:cubicBezTo>
                  <a:pt x="39428" y="0"/>
                  <a:pt x="50800" y="11372"/>
                  <a:pt x="50800" y="25400"/>
                </a:cubicBezTo>
                <a:lnTo>
                  <a:pt x="50800" y="1092200"/>
                </a:lnTo>
                <a:cubicBezTo>
                  <a:pt x="50800" y="1106228"/>
                  <a:pt x="39428" y="1117600"/>
                  <a:pt x="25400" y="1117600"/>
                </a:cubicBezTo>
                <a:lnTo>
                  <a:pt x="25400" y="1117600"/>
                </a:lnTo>
                <a:cubicBezTo>
                  <a:pt x="11372" y="1117600"/>
                  <a:pt x="0" y="1106228"/>
                  <a:pt x="0" y="1092200"/>
                </a:cubicBezTo>
                <a:lnTo>
                  <a:pt x="0" y="25400"/>
                </a:lnTo>
                <a:close/>
              </a:path>
            </a:pathLst>
          </a:custGeom>
          <a:solidFill>
            <a:schemeClr val="accent1"/>
          </a:solidFill>
          <a:ln>
            <a:solidFill>
              <a:prstClr val="black">
                <a:alpha val="0"/>
              </a:prstClr>
            </a:solidFill>
            <a:prstDash val="solid"/>
          </a:ln>
        </p:spPr>
        <p:txBody>
          <a:bodyPr>
            <a:noAutofit/>
          </a:bodyPr>
          <a:lstStyle>
            <a:lvl1pPr marL="0" indent="0">
              <a:buNone/>
              <a:defRPr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zh-CN" altLang="en-US" smtClean="0"/>
              <a:t> </a:t>
            </a:r>
            <a:endParaRPr lang="zh-CN" altLang="en-US" smtClean="0"/>
          </a:p>
        </p:txBody>
      </p:sp>
      <p:sp>
        <p:nvSpPr>
          <p:cNvPr id="14" name="文本占位符 13"/>
          <p:cNvSpPr>
            <a:spLocks noGrp="1"/>
          </p:cNvSpPr>
          <p:nvPr>
            <p:ph type="body" idx="16386" hasCustomPrompt="1"/>
            <p:custDataLst>
              <p:tags r:id="rId8"/>
            </p:custDataLst>
          </p:nvPr>
        </p:nvSpPr>
        <p:spPr>
          <a:xfrm>
            <a:off x="4343400" y="1676400"/>
            <a:ext cx="7239000" cy="406400"/>
          </a:xfrm>
          <a:noFill/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11000"/>
              </a:lnSpc>
              <a:spcBef>
                <a:spcPct val="0"/>
              </a:spcBef>
              <a:spcAft>
                <a:spcPct val="0"/>
              </a:spcAft>
              <a:buNone/>
              <a:defRPr sz="2400" b="0" spc="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smtClean="0"/>
              <a:t>单击此处添加项标题</a:t>
            </a:r>
            <a:endParaRPr lang="zh-CN" altLang="en-US" smtClean="0"/>
          </a:p>
        </p:txBody>
      </p:sp>
      <p:sp>
        <p:nvSpPr>
          <p:cNvPr id="15" name="文本占位符 14"/>
          <p:cNvSpPr>
            <a:spLocks noGrp="1"/>
          </p:cNvSpPr>
          <p:nvPr>
            <p:ph type="body" idx="16387" hasCustomPrompt="1"/>
            <p:custDataLst>
              <p:tags r:id="rId9"/>
            </p:custDataLst>
          </p:nvPr>
        </p:nvSpPr>
        <p:spPr>
          <a:xfrm>
            <a:off x="4343400" y="2184400"/>
            <a:ext cx="7239000" cy="609600"/>
          </a:xfrm>
          <a:noFill/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None/>
              <a:defRPr sz="1600" b="0" spc="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smtClean="0"/>
              <a:t>单击此处添加项正文</a:t>
            </a:r>
            <a:endParaRPr lang="zh-CN" altLang="en-US" smtClean="0"/>
          </a:p>
        </p:txBody>
      </p:sp>
      <p:sp>
        <p:nvSpPr>
          <p:cNvPr id="16" name="装饰  5"/>
          <p:cNvSpPr>
            <a:spLocks noGrp="1"/>
          </p:cNvSpPr>
          <p:nvPr>
            <p:ph type="body" idx="16394" hasCustomPrompt="1"/>
            <p:custDataLst>
              <p:tags r:id="rId10"/>
            </p:custDataLst>
          </p:nvPr>
        </p:nvSpPr>
        <p:spPr>
          <a:xfrm>
            <a:off x="4191000" y="3403600"/>
            <a:ext cx="50800" cy="1117600"/>
          </a:xfrm>
          <a:custGeom>
            <a:avLst/>
            <a:gdLst>
              <a:gd name="connisteX0" fmla="*/ 0 w 50800"/>
              <a:gd name="connsiteY0" fmla="*/ 25400 h 1117600"/>
              <a:gd name="connisteX1" fmla="*/ 25400 w 50800"/>
              <a:gd name="connsiteY1" fmla="*/ 0 h 1117600"/>
              <a:gd name="connisteX2" fmla="*/ 25400 w 50800"/>
              <a:gd name="connsiteY2" fmla="*/ 0 h 1117600"/>
              <a:gd name="connisteX3" fmla="*/ 50800 w 50800"/>
              <a:gd name="connsiteY3" fmla="*/ 25400 h 1117600"/>
              <a:gd name="connisteX4" fmla="*/ 50800 w 50800"/>
              <a:gd name="connsiteY4" fmla="*/ 1092200 h 1117600"/>
              <a:gd name="connisteX5" fmla="*/ 25400 w 50800"/>
              <a:gd name="connsiteY5" fmla="*/ 1117600 h 1117600"/>
              <a:gd name="connisteX6" fmla="*/ 25400 w 50800"/>
              <a:gd name="connsiteY6" fmla="*/ 1117600 h 1117600"/>
              <a:gd name="connisteX7" fmla="*/ 0 w 50800"/>
              <a:gd name="connsiteY7" fmla="*/ 1092200 h 1117600"/>
              <a:gd name="connisteX8" fmla="*/ 0 w 50800"/>
              <a:gd name="connsiteY8" fmla="*/ 25400 h 1117600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  <a:cxn ang="0">
                <a:pos x="connisteX7" y="connsiteY7"/>
              </a:cxn>
              <a:cxn ang="0">
                <a:pos x="connisteX8" y="connsiteY8"/>
              </a:cxn>
            </a:cxnLst>
            <a:pathLst>
              <a:path w="50800" h="1117600">
                <a:moveTo>
                  <a:pt x="0" y="25400"/>
                </a:moveTo>
                <a:cubicBezTo>
                  <a:pt x="0" y="11372"/>
                  <a:pt x="11372" y="0"/>
                  <a:pt x="25400" y="0"/>
                </a:cubicBezTo>
                <a:lnTo>
                  <a:pt x="25400" y="0"/>
                </a:lnTo>
                <a:cubicBezTo>
                  <a:pt x="39428" y="0"/>
                  <a:pt x="50800" y="11372"/>
                  <a:pt x="50800" y="25400"/>
                </a:cubicBezTo>
                <a:lnTo>
                  <a:pt x="50800" y="1092200"/>
                </a:lnTo>
                <a:cubicBezTo>
                  <a:pt x="50800" y="1106228"/>
                  <a:pt x="39428" y="1117600"/>
                  <a:pt x="25400" y="1117600"/>
                </a:cubicBezTo>
                <a:lnTo>
                  <a:pt x="25400" y="1117600"/>
                </a:lnTo>
                <a:cubicBezTo>
                  <a:pt x="11372" y="1117600"/>
                  <a:pt x="0" y="1106228"/>
                  <a:pt x="0" y="1092200"/>
                </a:cubicBezTo>
                <a:lnTo>
                  <a:pt x="0" y="25400"/>
                </a:lnTo>
                <a:close/>
              </a:path>
            </a:pathLst>
          </a:custGeom>
          <a:solidFill>
            <a:schemeClr val="accent1"/>
          </a:solidFill>
          <a:ln>
            <a:solidFill>
              <a:prstClr val="black">
                <a:alpha val="0"/>
              </a:prstClr>
            </a:solidFill>
            <a:prstDash val="solid"/>
          </a:ln>
        </p:spPr>
        <p:txBody>
          <a:bodyPr>
            <a:noAutofit/>
          </a:bodyPr>
          <a:lstStyle>
            <a:lvl1pPr marL="0" indent="0">
              <a:buNone/>
              <a:defRPr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zh-CN" altLang="en-US" smtClean="0"/>
              <a:t> </a:t>
            </a:r>
            <a:endParaRPr lang="zh-CN" altLang="en-US" smtClean="0"/>
          </a:p>
        </p:txBody>
      </p:sp>
      <p:sp>
        <p:nvSpPr>
          <p:cNvPr id="17" name="文本占位符 16"/>
          <p:cNvSpPr>
            <a:spLocks noGrp="1"/>
          </p:cNvSpPr>
          <p:nvPr>
            <p:ph type="body" idx="16388" hasCustomPrompt="1"/>
            <p:custDataLst>
              <p:tags r:id="rId11"/>
            </p:custDataLst>
          </p:nvPr>
        </p:nvSpPr>
        <p:spPr>
          <a:xfrm>
            <a:off x="4343400" y="3403600"/>
            <a:ext cx="7239000" cy="406400"/>
          </a:xfrm>
          <a:noFill/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11000"/>
              </a:lnSpc>
              <a:spcBef>
                <a:spcPct val="0"/>
              </a:spcBef>
              <a:spcAft>
                <a:spcPct val="0"/>
              </a:spcAft>
              <a:buNone/>
              <a:defRPr sz="2400" b="0" spc="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smtClean="0"/>
              <a:t>单击此处添加项标题</a:t>
            </a:r>
            <a:endParaRPr lang="zh-CN" altLang="en-US" smtClean="0"/>
          </a:p>
        </p:txBody>
      </p:sp>
      <p:sp>
        <p:nvSpPr>
          <p:cNvPr id="18" name="文本占位符 17"/>
          <p:cNvSpPr>
            <a:spLocks noGrp="1"/>
          </p:cNvSpPr>
          <p:nvPr>
            <p:ph type="body" idx="16389" hasCustomPrompt="1"/>
            <p:custDataLst>
              <p:tags r:id="rId12"/>
            </p:custDataLst>
          </p:nvPr>
        </p:nvSpPr>
        <p:spPr>
          <a:xfrm>
            <a:off x="4343400" y="3911600"/>
            <a:ext cx="7239000" cy="609600"/>
          </a:xfrm>
          <a:noFill/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None/>
              <a:defRPr sz="1600" b="0" spc="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smtClean="0"/>
              <a:t>单击此处添加项正文</a:t>
            </a:r>
            <a:endParaRPr lang="zh-CN" altLang="en-US" smtClean="0"/>
          </a:p>
        </p:txBody>
      </p:sp>
      <p:sp>
        <p:nvSpPr>
          <p:cNvPr id="19" name="装饰  8"/>
          <p:cNvSpPr>
            <a:spLocks noGrp="1"/>
          </p:cNvSpPr>
          <p:nvPr>
            <p:ph type="body" idx="16395" hasCustomPrompt="1"/>
            <p:custDataLst>
              <p:tags r:id="rId13"/>
            </p:custDataLst>
          </p:nvPr>
        </p:nvSpPr>
        <p:spPr>
          <a:xfrm>
            <a:off x="4191000" y="5130800"/>
            <a:ext cx="50800" cy="1117600"/>
          </a:xfrm>
          <a:custGeom>
            <a:avLst/>
            <a:gdLst>
              <a:gd name="connisteX0" fmla="*/ 0 w 50800"/>
              <a:gd name="connsiteY0" fmla="*/ 25400 h 1117600"/>
              <a:gd name="connisteX1" fmla="*/ 25400 w 50800"/>
              <a:gd name="connsiteY1" fmla="*/ 0 h 1117600"/>
              <a:gd name="connisteX2" fmla="*/ 25400 w 50800"/>
              <a:gd name="connsiteY2" fmla="*/ 0 h 1117600"/>
              <a:gd name="connisteX3" fmla="*/ 50800 w 50800"/>
              <a:gd name="connsiteY3" fmla="*/ 25400 h 1117600"/>
              <a:gd name="connisteX4" fmla="*/ 50800 w 50800"/>
              <a:gd name="connsiteY4" fmla="*/ 1092200 h 1117600"/>
              <a:gd name="connisteX5" fmla="*/ 25400 w 50800"/>
              <a:gd name="connsiteY5" fmla="*/ 1117600 h 1117600"/>
              <a:gd name="connisteX6" fmla="*/ 25400 w 50800"/>
              <a:gd name="connsiteY6" fmla="*/ 1117600 h 1117600"/>
              <a:gd name="connisteX7" fmla="*/ 0 w 50800"/>
              <a:gd name="connsiteY7" fmla="*/ 1092200 h 1117600"/>
              <a:gd name="connisteX8" fmla="*/ 0 w 50800"/>
              <a:gd name="connsiteY8" fmla="*/ 25400 h 1117600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  <a:cxn ang="0">
                <a:pos x="connisteX7" y="connsiteY7"/>
              </a:cxn>
              <a:cxn ang="0">
                <a:pos x="connisteX8" y="connsiteY8"/>
              </a:cxn>
            </a:cxnLst>
            <a:pathLst>
              <a:path w="50800" h="1117600">
                <a:moveTo>
                  <a:pt x="0" y="25400"/>
                </a:moveTo>
                <a:cubicBezTo>
                  <a:pt x="0" y="11372"/>
                  <a:pt x="11372" y="0"/>
                  <a:pt x="25400" y="0"/>
                </a:cubicBezTo>
                <a:lnTo>
                  <a:pt x="25400" y="0"/>
                </a:lnTo>
                <a:cubicBezTo>
                  <a:pt x="39428" y="0"/>
                  <a:pt x="50800" y="11372"/>
                  <a:pt x="50800" y="25400"/>
                </a:cubicBezTo>
                <a:lnTo>
                  <a:pt x="50800" y="1092200"/>
                </a:lnTo>
                <a:cubicBezTo>
                  <a:pt x="50800" y="1106228"/>
                  <a:pt x="39428" y="1117600"/>
                  <a:pt x="25400" y="1117600"/>
                </a:cubicBezTo>
                <a:lnTo>
                  <a:pt x="25400" y="1117600"/>
                </a:lnTo>
                <a:cubicBezTo>
                  <a:pt x="11372" y="1117600"/>
                  <a:pt x="0" y="1106228"/>
                  <a:pt x="0" y="1092200"/>
                </a:cubicBezTo>
                <a:lnTo>
                  <a:pt x="0" y="25400"/>
                </a:lnTo>
                <a:close/>
              </a:path>
            </a:pathLst>
          </a:custGeom>
          <a:solidFill>
            <a:schemeClr val="accent1"/>
          </a:solidFill>
          <a:ln>
            <a:solidFill>
              <a:prstClr val="black">
                <a:alpha val="0"/>
              </a:prstClr>
            </a:solidFill>
            <a:prstDash val="solid"/>
          </a:ln>
        </p:spPr>
        <p:txBody>
          <a:bodyPr>
            <a:noAutofit/>
          </a:bodyPr>
          <a:lstStyle>
            <a:lvl1pPr marL="0" indent="0">
              <a:buNone/>
              <a:defRPr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zh-CN" altLang="en-US" smtClean="0"/>
              <a:t> </a:t>
            </a:r>
            <a:endParaRPr lang="zh-CN" altLang="en-US" smtClean="0"/>
          </a:p>
        </p:txBody>
      </p:sp>
      <p:sp>
        <p:nvSpPr>
          <p:cNvPr id="20" name="文本占位符 19"/>
          <p:cNvSpPr>
            <a:spLocks noGrp="1"/>
          </p:cNvSpPr>
          <p:nvPr>
            <p:ph type="body" idx="16390" hasCustomPrompt="1"/>
            <p:custDataLst>
              <p:tags r:id="rId14"/>
            </p:custDataLst>
          </p:nvPr>
        </p:nvSpPr>
        <p:spPr>
          <a:xfrm>
            <a:off x="4343400" y="5130800"/>
            <a:ext cx="7239000" cy="406400"/>
          </a:xfrm>
          <a:noFill/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11000"/>
              </a:lnSpc>
              <a:spcBef>
                <a:spcPct val="0"/>
              </a:spcBef>
              <a:spcAft>
                <a:spcPct val="0"/>
              </a:spcAft>
              <a:buNone/>
              <a:defRPr sz="2400" b="0" spc="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smtClean="0"/>
              <a:t>单击此处添加项标题</a:t>
            </a:r>
            <a:endParaRPr lang="zh-CN" altLang="en-US" smtClean="0"/>
          </a:p>
        </p:txBody>
      </p:sp>
      <p:sp>
        <p:nvSpPr>
          <p:cNvPr id="21" name="文本占位符 20"/>
          <p:cNvSpPr>
            <a:spLocks noGrp="1"/>
          </p:cNvSpPr>
          <p:nvPr>
            <p:ph type="body" idx="16391" hasCustomPrompt="1"/>
            <p:custDataLst>
              <p:tags r:id="rId15"/>
            </p:custDataLst>
          </p:nvPr>
        </p:nvSpPr>
        <p:spPr>
          <a:xfrm>
            <a:off x="4343400" y="5638800"/>
            <a:ext cx="7239000" cy="609600"/>
          </a:xfrm>
          <a:noFill/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None/>
              <a:defRPr sz="1600" b="0" spc="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smtClean="0"/>
              <a:t>单击此处添加项正文</a:t>
            </a:r>
            <a:endParaRPr lang="zh-CN" altLang="en-US" smtClean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正文页-10014_17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日期占位符 7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9" name="页脚占位符 8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0" name="灯片编号占位符 9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11" name="标题 10"/>
          <p:cNvSpPr>
            <a:spLocks noGrp="1"/>
          </p:cNvSpPr>
          <p:nvPr>
            <p:ph type="ctrTitle" idx="16385" hasCustomPrompt="1"/>
            <p:custDataLst>
              <p:tags r:id="rId5"/>
            </p:custDataLst>
          </p:nvPr>
        </p:nvSpPr>
        <p:spPr>
          <a:xfrm>
            <a:off x="609600" y="533400"/>
            <a:ext cx="10972800" cy="609600"/>
          </a:xfrm>
          <a:noFill/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11000"/>
              </a:lnSpc>
              <a:spcBef>
                <a:spcPct val="0"/>
              </a:spcBef>
              <a:spcAft>
                <a:spcPct val="0"/>
              </a:spcAft>
              <a:buNone/>
              <a:defRPr sz="3600" b="0" spc="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/>
              <a:t>单击此处添加标题</a:t>
            </a:r>
            <a:endParaRPr lang="zh-CN" altLang="en-US"/>
          </a:p>
        </p:txBody>
      </p:sp>
      <p:sp>
        <p:nvSpPr>
          <p:cNvPr id="12" name="内容占位符 11"/>
          <p:cNvSpPr>
            <a:spLocks noGrp="1"/>
          </p:cNvSpPr>
          <p:nvPr>
            <p:ph idx="16392" hasCustomPrompt="1"/>
            <p:custDataLst>
              <p:tags r:id="rId6"/>
            </p:custDataLst>
          </p:nvPr>
        </p:nvSpPr>
        <p:spPr>
          <a:xfrm>
            <a:off x="609600" y="1524000"/>
            <a:ext cx="2438400" cy="2209800"/>
          </a:xfrm>
          <a:custGeom>
            <a:avLst/>
            <a:gdLst>
              <a:gd name="connisteX0" fmla="*/ 0 w 2438400"/>
              <a:gd name="connsiteY0" fmla="*/ 203200 h 2209800"/>
              <a:gd name="connisteX1" fmla="*/ 203200 w 2438400"/>
              <a:gd name="connsiteY1" fmla="*/ 0 h 2209800"/>
              <a:gd name="connisteX2" fmla="*/ 2235200 w 2438400"/>
              <a:gd name="connsiteY2" fmla="*/ 0 h 2209800"/>
              <a:gd name="connisteX3" fmla="*/ 2438400 w 2438400"/>
              <a:gd name="connsiteY3" fmla="*/ 203200 h 2209800"/>
              <a:gd name="connisteX4" fmla="*/ 2438400 w 2438400"/>
              <a:gd name="connsiteY4" fmla="*/ 2006600 h 2209800"/>
              <a:gd name="connisteX5" fmla="*/ 2235200 w 2438400"/>
              <a:gd name="connsiteY5" fmla="*/ 2209800 h 2209800"/>
              <a:gd name="connisteX6" fmla="*/ 203200 w 2438400"/>
              <a:gd name="connsiteY6" fmla="*/ 2209800 h 2209800"/>
              <a:gd name="connisteX7" fmla="*/ 0 w 2438400"/>
              <a:gd name="connsiteY7" fmla="*/ 2006600 h 2209800"/>
              <a:gd name="connisteX8" fmla="*/ 0 w 2438400"/>
              <a:gd name="connsiteY8" fmla="*/ 203200 h 2209800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  <a:cxn ang="0">
                <a:pos x="connisteX7" y="connsiteY7"/>
              </a:cxn>
              <a:cxn ang="0">
                <a:pos x="connisteX8" y="connsiteY8"/>
              </a:cxn>
            </a:cxnLst>
            <a:pathLst>
              <a:path w="2438400" h="2209800">
                <a:moveTo>
                  <a:pt x="0" y="203200"/>
                </a:moveTo>
                <a:cubicBezTo>
                  <a:pt x="0" y="90976"/>
                  <a:pt x="90976" y="0"/>
                  <a:pt x="203200" y="0"/>
                </a:cubicBezTo>
                <a:lnTo>
                  <a:pt x="2235200" y="0"/>
                </a:lnTo>
                <a:cubicBezTo>
                  <a:pt x="2347424" y="0"/>
                  <a:pt x="2438400" y="90976"/>
                  <a:pt x="2438400" y="203200"/>
                </a:cubicBezTo>
                <a:lnTo>
                  <a:pt x="2438400" y="2006600"/>
                </a:lnTo>
                <a:cubicBezTo>
                  <a:pt x="2438400" y="2118824"/>
                  <a:pt x="2347424" y="2209800"/>
                  <a:pt x="2235200" y="2209800"/>
                </a:cubicBezTo>
                <a:lnTo>
                  <a:pt x="203200" y="2209800"/>
                </a:lnTo>
                <a:cubicBezTo>
                  <a:pt x="90976" y="2209800"/>
                  <a:pt x="0" y="2118824"/>
                  <a:pt x="0" y="2006600"/>
                </a:cubicBezTo>
                <a:lnTo>
                  <a:pt x="0" y="203200"/>
                </a:lnTo>
                <a:close/>
              </a:path>
            </a:pathLst>
          </a:custGeom>
          <a:solidFill>
            <a:srgbClr val="DDDDDD"/>
          </a:solidFill>
          <a:ln>
            <a:noFill/>
          </a:ln>
        </p:spPr>
        <p:txBody>
          <a:bodyPr>
            <a:normAutofit/>
          </a:bodyPr>
          <a:lstStyle>
            <a:lvl1pPr marL="0" indent="0">
              <a:buNone/>
              <a:defRPr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zh-CN" altLang="en-US" smtClean="0"/>
              <a:t> </a:t>
            </a:r>
            <a:endParaRPr lang="zh-CN" altLang="en-US" smtClean="0"/>
          </a:p>
        </p:txBody>
      </p:sp>
      <p:sp>
        <p:nvSpPr>
          <p:cNvPr id="13" name="文本占位符 12"/>
          <p:cNvSpPr>
            <a:spLocks noGrp="1"/>
          </p:cNvSpPr>
          <p:nvPr>
            <p:ph type="body" idx="16386" hasCustomPrompt="1"/>
            <p:custDataLst>
              <p:tags r:id="rId7"/>
            </p:custDataLst>
          </p:nvPr>
        </p:nvSpPr>
        <p:spPr>
          <a:xfrm>
            <a:off x="3352800" y="1587500"/>
            <a:ext cx="2590800" cy="406400"/>
          </a:xfrm>
          <a:noFill/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11000"/>
              </a:lnSpc>
              <a:spcBef>
                <a:spcPct val="0"/>
              </a:spcBef>
              <a:spcAft>
                <a:spcPct val="0"/>
              </a:spcAft>
              <a:buNone/>
              <a:defRPr sz="2400" b="0" spc="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smtClean="0"/>
              <a:t>项标题</a:t>
            </a:r>
            <a:endParaRPr lang="zh-CN" altLang="en-US" smtClean="0"/>
          </a:p>
        </p:txBody>
      </p:sp>
      <p:sp>
        <p:nvSpPr>
          <p:cNvPr id="14" name="文本占位符 13"/>
          <p:cNvSpPr>
            <a:spLocks noGrp="1"/>
          </p:cNvSpPr>
          <p:nvPr>
            <p:ph type="body" idx="16387" hasCustomPrompt="1"/>
            <p:custDataLst>
              <p:tags r:id="rId8"/>
            </p:custDataLst>
          </p:nvPr>
        </p:nvSpPr>
        <p:spPr>
          <a:xfrm>
            <a:off x="3352800" y="2146300"/>
            <a:ext cx="2590800" cy="1524000"/>
          </a:xfrm>
          <a:noFill/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None/>
              <a:defRPr sz="1600" b="0" spc="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smtClean="0"/>
              <a:t>单击此处添加项正文</a:t>
            </a:r>
            <a:endParaRPr lang="zh-CN" altLang="en-US" smtClean="0"/>
          </a:p>
        </p:txBody>
      </p:sp>
      <p:sp>
        <p:nvSpPr>
          <p:cNvPr id="15" name="内容占位符 14"/>
          <p:cNvSpPr>
            <a:spLocks noGrp="1"/>
          </p:cNvSpPr>
          <p:nvPr>
            <p:ph idx="16393" hasCustomPrompt="1"/>
            <p:custDataLst>
              <p:tags r:id="rId9"/>
            </p:custDataLst>
          </p:nvPr>
        </p:nvSpPr>
        <p:spPr>
          <a:xfrm>
            <a:off x="6248400" y="1524000"/>
            <a:ext cx="2438400" cy="2209800"/>
          </a:xfrm>
          <a:custGeom>
            <a:avLst/>
            <a:gdLst>
              <a:gd name="connisteX0" fmla="*/ 0 w 2438400"/>
              <a:gd name="connsiteY0" fmla="*/ 203200 h 2209800"/>
              <a:gd name="connisteX1" fmla="*/ 203200 w 2438400"/>
              <a:gd name="connsiteY1" fmla="*/ 0 h 2209800"/>
              <a:gd name="connisteX2" fmla="*/ 2235200 w 2438400"/>
              <a:gd name="connsiteY2" fmla="*/ 0 h 2209800"/>
              <a:gd name="connisteX3" fmla="*/ 2438400 w 2438400"/>
              <a:gd name="connsiteY3" fmla="*/ 203200 h 2209800"/>
              <a:gd name="connisteX4" fmla="*/ 2438400 w 2438400"/>
              <a:gd name="connsiteY4" fmla="*/ 2006600 h 2209800"/>
              <a:gd name="connisteX5" fmla="*/ 2235200 w 2438400"/>
              <a:gd name="connsiteY5" fmla="*/ 2209800 h 2209800"/>
              <a:gd name="connisteX6" fmla="*/ 203200 w 2438400"/>
              <a:gd name="connsiteY6" fmla="*/ 2209800 h 2209800"/>
              <a:gd name="connisteX7" fmla="*/ 0 w 2438400"/>
              <a:gd name="connsiteY7" fmla="*/ 2006600 h 2209800"/>
              <a:gd name="connisteX8" fmla="*/ 0 w 2438400"/>
              <a:gd name="connsiteY8" fmla="*/ 203200 h 2209800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  <a:cxn ang="0">
                <a:pos x="connisteX7" y="connsiteY7"/>
              </a:cxn>
              <a:cxn ang="0">
                <a:pos x="connisteX8" y="connsiteY8"/>
              </a:cxn>
            </a:cxnLst>
            <a:pathLst>
              <a:path w="2438400" h="2209800">
                <a:moveTo>
                  <a:pt x="0" y="203200"/>
                </a:moveTo>
                <a:cubicBezTo>
                  <a:pt x="0" y="90976"/>
                  <a:pt x="90976" y="0"/>
                  <a:pt x="203200" y="0"/>
                </a:cubicBezTo>
                <a:lnTo>
                  <a:pt x="2235200" y="0"/>
                </a:lnTo>
                <a:cubicBezTo>
                  <a:pt x="2347424" y="0"/>
                  <a:pt x="2438400" y="90976"/>
                  <a:pt x="2438400" y="203200"/>
                </a:cubicBezTo>
                <a:lnTo>
                  <a:pt x="2438400" y="2006600"/>
                </a:lnTo>
                <a:cubicBezTo>
                  <a:pt x="2438400" y="2118824"/>
                  <a:pt x="2347424" y="2209800"/>
                  <a:pt x="2235200" y="2209800"/>
                </a:cubicBezTo>
                <a:lnTo>
                  <a:pt x="203200" y="2209800"/>
                </a:lnTo>
                <a:cubicBezTo>
                  <a:pt x="90976" y="2209800"/>
                  <a:pt x="0" y="2118824"/>
                  <a:pt x="0" y="2006600"/>
                </a:cubicBezTo>
                <a:lnTo>
                  <a:pt x="0" y="203200"/>
                </a:lnTo>
                <a:close/>
              </a:path>
            </a:pathLst>
          </a:custGeom>
          <a:solidFill>
            <a:srgbClr val="DDDDDD"/>
          </a:solidFill>
          <a:ln>
            <a:noFill/>
          </a:ln>
        </p:spPr>
        <p:txBody>
          <a:bodyPr>
            <a:normAutofit/>
          </a:bodyPr>
          <a:lstStyle>
            <a:lvl1pPr marL="0" indent="0">
              <a:buNone/>
              <a:defRPr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zh-CN" altLang="en-US" smtClean="0"/>
              <a:t> </a:t>
            </a:r>
            <a:endParaRPr lang="zh-CN" altLang="en-US" smtClean="0"/>
          </a:p>
        </p:txBody>
      </p:sp>
      <p:sp>
        <p:nvSpPr>
          <p:cNvPr id="16" name="文本占位符 15"/>
          <p:cNvSpPr>
            <a:spLocks noGrp="1"/>
          </p:cNvSpPr>
          <p:nvPr>
            <p:ph type="body" idx="16388" hasCustomPrompt="1"/>
            <p:custDataLst>
              <p:tags r:id="rId10"/>
            </p:custDataLst>
          </p:nvPr>
        </p:nvSpPr>
        <p:spPr>
          <a:xfrm>
            <a:off x="8991600" y="1587500"/>
            <a:ext cx="2590800" cy="406400"/>
          </a:xfrm>
          <a:noFill/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11000"/>
              </a:lnSpc>
              <a:spcBef>
                <a:spcPct val="0"/>
              </a:spcBef>
              <a:spcAft>
                <a:spcPct val="0"/>
              </a:spcAft>
              <a:buNone/>
              <a:defRPr sz="2400" b="0" spc="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smtClean="0"/>
              <a:t>项标题</a:t>
            </a:r>
            <a:endParaRPr lang="zh-CN" altLang="en-US" smtClean="0"/>
          </a:p>
        </p:txBody>
      </p:sp>
      <p:sp>
        <p:nvSpPr>
          <p:cNvPr id="17" name="文本占位符 16"/>
          <p:cNvSpPr>
            <a:spLocks noGrp="1"/>
          </p:cNvSpPr>
          <p:nvPr>
            <p:ph type="body" idx="16389" hasCustomPrompt="1"/>
            <p:custDataLst>
              <p:tags r:id="rId11"/>
            </p:custDataLst>
          </p:nvPr>
        </p:nvSpPr>
        <p:spPr>
          <a:xfrm>
            <a:off x="8991600" y="2146300"/>
            <a:ext cx="2590800" cy="1524000"/>
          </a:xfrm>
          <a:noFill/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None/>
              <a:defRPr sz="1600" b="0" spc="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smtClean="0"/>
              <a:t>单击此处添加项正文</a:t>
            </a:r>
            <a:endParaRPr lang="zh-CN" altLang="en-US" smtClean="0"/>
          </a:p>
        </p:txBody>
      </p:sp>
      <p:sp>
        <p:nvSpPr>
          <p:cNvPr id="18" name="内容占位符 17"/>
          <p:cNvSpPr>
            <a:spLocks noGrp="1"/>
          </p:cNvSpPr>
          <p:nvPr>
            <p:ph idx="16394" hasCustomPrompt="1"/>
            <p:custDataLst>
              <p:tags r:id="rId12"/>
            </p:custDataLst>
          </p:nvPr>
        </p:nvSpPr>
        <p:spPr>
          <a:xfrm>
            <a:off x="609600" y="4038600"/>
            <a:ext cx="2438400" cy="2209800"/>
          </a:xfrm>
          <a:custGeom>
            <a:avLst/>
            <a:gdLst>
              <a:gd name="connisteX0" fmla="*/ 0 w 2438400"/>
              <a:gd name="connsiteY0" fmla="*/ 203200 h 2209800"/>
              <a:gd name="connisteX1" fmla="*/ 203200 w 2438400"/>
              <a:gd name="connsiteY1" fmla="*/ 0 h 2209800"/>
              <a:gd name="connisteX2" fmla="*/ 2235200 w 2438400"/>
              <a:gd name="connsiteY2" fmla="*/ 0 h 2209800"/>
              <a:gd name="connisteX3" fmla="*/ 2438400 w 2438400"/>
              <a:gd name="connsiteY3" fmla="*/ 203200 h 2209800"/>
              <a:gd name="connisteX4" fmla="*/ 2438400 w 2438400"/>
              <a:gd name="connsiteY4" fmla="*/ 2006600 h 2209800"/>
              <a:gd name="connisteX5" fmla="*/ 2235200 w 2438400"/>
              <a:gd name="connsiteY5" fmla="*/ 2209800 h 2209800"/>
              <a:gd name="connisteX6" fmla="*/ 203200 w 2438400"/>
              <a:gd name="connsiteY6" fmla="*/ 2209800 h 2209800"/>
              <a:gd name="connisteX7" fmla="*/ 0 w 2438400"/>
              <a:gd name="connsiteY7" fmla="*/ 2006600 h 2209800"/>
              <a:gd name="connisteX8" fmla="*/ 0 w 2438400"/>
              <a:gd name="connsiteY8" fmla="*/ 203200 h 2209800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  <a:cxn ang="0">
                <a:pos x="connisteX7" y="connsiteY7"/>
              </a:cxn>
              <a:cxn ang="0">
                <a:pos x="connisteX8" y="connsiteY8"/>
              </a:cxn>
            </a:cxnLst>
            <a:pathLst>
              <a:path w="2438400" h="2209800">
                <a:moveTo>
                  <a:pt x="0" y="203200"/>
                </a:moveTo>
                <a:cubicBezTo>
                  <a:pt x="0" y="90976"/>
                  <a:pt x="90976" y="0"/>
                  <a:pt x="203200" y="0"/>
                </a:cubicBezTo>
                <a:lnTo>
                  <a:pt x="2235200" y="0"/>
                </a:lnTo>
                <a:cubicBezTo>
                  <a:pt x="2347424" y="0"/>
                  <a:pt x="2438400" y="90976"/>
                  <a:pt x="2438400" y="203200"/>
                </a:cubicBezTo>
                <a:lnTo>
                  <a:pt x="2438400" y="2006600"/>
                </a:lnTo>
                <a:cubicBezTo>
                  <a:pt x="2438400" y="2118824"/>
                  <a:pt x="2347424" y="2209800"/>
                  <a:pt x="2235200" y="2209800"/>
                </a:cubicBezTo>
                <a:lnTo>
                  <a:pt x="203200" y="2209800"/>
                </a:lnTo>
                <a:cubicBezTo>
                  <a:pt x="90976" y="2209800"/>
                  <a:pt x="0" y="2118824"/>
                  <a:pt x="0" y="2006600"/>
                </a:cubicBezTo>
                <a:lnTo>
                  <a:pt x="0" y="203200"/>
                </a:lnTo>
                <a:close/>
              </a:path>
            </a:pathLst>
          </a:custGeom>
          <a:solidFill>
            <a:srgbClr val="DDDDDD"/>
          </a:solidFill>
          <a:ln>
            <a:noFill/>
          </a:ln>
        </p:spPr>
        <p:txBody>
          <a:bodyPr>
            <a:normAutofit/>
          </a:bodyPr>
          <a:lstStyle>
            <a:lvl1pPr marL="0" indent="0">
              <a:buNone/>
              <a:defRPr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zh-CN" altLang="en-US" smtClean="0"/>
              <a:t> </a:t>
            </a:r>
            <a:endParaRPr lang="zh-CN" altLang="en-US" smtClean="0"/>
          </a:p>
        </p:txBody>
      </p:sp>
      <p:sp>
        <p:nvSpPr>
          <p:cNvPr id="19" name="文本占位符 18"/>
          <p:cNvSpPr>
            <a:spLocks noGrp="1"/>
          </p:cNvSpPr>
          <p:nvPr>
            <p:ph type="body" idx="16390" hasCustomPrompt="1"/>
            <p:custDataLst>
              <p:tags r:id="rId13"/>
            </p:custDataLst>
          </p:nvPr>
        </p:nvSpPr>
        <p:spPr>
          <a:xfrm>
            <a:off x="3352800" y="4102100"/>
            <a:ext cx="2590800" cy="406400"/>
          </a:xfrm>
          <a:noFill/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11000"/>
              </a:lnSpc>
              <a:spcBef>
                <a:spcPct val="0"/>
              </a:spcBef>
              <a:spcAft>
                <a:spcPct val="0"/>
              </a:spcAft>
              <a:buNone/>
              <a:defRPr sz="2400" b="0" spc="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smtClean="0"/>
              <a:t>项标题</a:t>
            </a:r>
            <a:endParaRPr lang="zh-CN" altLang="en-US" smtClean="0"/>
          </a:p>
        </p:txBody>
      </p:sp>
      <p:sp>
        <p:nvSpPr>
          <p:cNvPr id="20" name="文本占位符 19"/>
          <p:cNvSpPr>
            <a:spLocks noGrp="1"/>
          </p:cNvSpPr>
          <p:nvPr>
            <p:ph type="body" idx="16391" hasCustomPrompt="1"/>
            <p:custDataLst>
              <p:tags r:id="rId14"/>
            </p:custDataLst>
          </p:nvPr>
        </p:nvSpPr>
        <p:spPr>
          <a:xfrm>
            <a:off x="3352800" y="4660900"/>
            <a:ext cx="2590800" cy="1524000"/>
          </a:xfrm>
          <a:noFill/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None/>
              <a:defRPr sz="1600" b="0" spc="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smtClean="0"/>
              <a:t>单击此处添加项正文</a:t>
            </a:r>
            <a:endParaRPr lang="zh-CN" altLang="en-US" smtClean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日期占位符 7"/>
          <p:cNvSpPr>
            <a:spLocks noGrp="1"/>
          </p:cNvSpPr>
          <p:nvPr>
            <p:ph type="dt" sz="half" idx="2"/>
            <p:custDataLst>
              <p:tags r:id="rId2"/>
            </p:custDataLst>
          </p:nvPr>
        </p:nvSpPr>
        <p:spPr>
          <a:xfrm>
            <a:off x="605155" y="6314440"/>
            <a:ext cx="2707005" cy="3168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9" name="页脚占位符 8"/>
          <p:cNvSpPr>
            <a:spLocks noGrp="1"/>
          </p:cNvSpPr>
          <p:nvPr>
            <p:ph type="ftr" sz="quarter" idx="3"/>
            <p:custDataLst>
              <p:tags r:id="rId3"/>
            </p:custDataLst>
          </p:nvPr>
        </p:nvSpPr>
        <p:spPr>
          <a:xfrm>
            <a:off x="4116000" y="6314400"/>
            <a:ext cx="396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 dirty="0"/>
          </a:p>
        </p:txBody>
      </p:sp>
      <p:sp>
        <p:nvSpPr>
          <p:cNvPr id="10" name="灯片编号占位符 9"/>
          <p:cNvSpPr>
            <a:spLocks noGrp="1"/>
          </p:cNvSpPr>
          <p:nvPr>
            <p:ph type="sldNum" sz="quarter" idx="4"/>
            <p:custDataLst>
              <p:tags r:id="rId4"/>
            </p:custDataLst>
          </p:nvPr>
        </p:nvSpPr>
        <p:spPr>
          <a:xfrm>
            <a:off x="8877300" y="6314440"/>
            <a:ext cx="2711450" cy="3168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正文页-10007_15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日期占位符 7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9" name="页脚占位符 8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0" name="灯片编号占位符 9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11" name="标题 10"/>
          <p:cNvSpPr>
            <a:spLocks noGrp="1"/>
          </p:cNvSpPr>
          <p:nvPr>
            <p:ph type="ctrTitle" idx="16385" hasCustomPrompt="1"/>
            <p:custDataLst>
              <p:tags r:id="rId5"/>
            </p:custDataLst>
          </p:nvPr>
        </p:nvSpPr>
        <p:spPr>
          <a:xfrm>
            <a:off x="609600" y="533400"/>
            <a:ext cx="10972800" cy="609600"/>
          </a:xfrm>
          <a:noFill/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11000"/>
              </a:lnSpc>
              <a:spcBef>
                <a:spcPct val="0"/>
              </a:spcBef>
              <a:spcAft>
                <a:spcPct val="0"/>
              </a:spcAft>
              <a:buNone/>
              <a:defRPr sz="3600" b="0" spc="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/>
              <a:t>单击此处添加标题</a:t>
            </a:r>
            <a:endParaRPr lang="zh-CN" altLang="en-US"/>
          </a:p>
        </p:txBody>
      </p:sp>
      <p:sp>
        <p:nvSpPr>
          <p:cNvPr id="12" name="文本占位符 11"/>
          <p:cNvSpPr>
            <a:spLocks noGrp="1"/>
          </p:cNvSpPr>
          <p:nvPr>
            <p:ph type="body" idx="16386" hasCustomPrompt="1"/>
            <p:custDataLst>
              <p:tags r:id="rId6"/>
            </p:custDataLst>
          </p:nvPr>
        </p:nvSpPr>
        <p:spPr>
          <a:xfrm>
            <a:off x="609600" y="2692400"/>
            <a:ext cx="3251200" cy="406400"/>
          </a:xfrm>
          <a:noFill/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11000"/>
              </a:lnSpc>
              <a:buNone/>
              <a:defRPr sz="2400" b="0" spc="0">
                <a:solidFill>
                  <a:schemeClr val="tx1"/>
                </a:solidFill>
              </a:defRPr>
            </a:lvl1pPr>
            <a:lvl5pPr marL="0" indent="0" algn="l">
              <a:lnSpc>
                <a:spcPct val="111000"/>
              </a:lnSpc>
              <a:spcBef>
                <a:spcPct val="0"/>
              </a:spcBef>
              <a:spcAft>
                <a:spcPct val="0"/>
              </a:spcAft>
              <a:buNone/>
              <a:defRPr/>
            </a:lvl5pPr>
          </a:lstStyle>
          <a:p>
            <a:pPr lvl="0"/>
            <a:r>
              <a:rPr lang="zh-CN" altLang="en-US" smtClean="0"/>
              <a:t>单击此处添加项标题</a:t>
            </a:r>
            <a:endParaRPr lang="zh-CN" altLang="en-US" smtClean="0"/>
          </a:p>
        </p:txBody>
      </p:sp>
      <p:sp>
        <p:nvSpPr>
          <p:cNvPr id="13" name="文本占位符 12"/>
          <p:cNvSpPr>
            <a:spLocks noGrp="1"/>
          </p:cNvSpPr>
          <p:nvPr>
            <p:ph type="body" idx="16387" hasCustomPrompt="1"/>
            <p:custDataLst>
              <p:tags r:id="rId7"/>
            </p:custDataLst>
          </p:nvPr>
        </p:nvSpPr>
        <p:spPr>
          <a:xfrm>
            <a:off x="609600" y="3251200"/>
            <a:ext cx="3251200" cy="1828800"/>
          </a:xfrm>
          <a:noFill/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25000"/>
              </a:lnSpc>
              <a:buNone/>
              <a:defRPr sz="1600" b="0" spc="0">
                <a:solidFill>
                  <a:schemeClr val="tx1"/>
                </a:solidFill>
              </a:defRPr>
            </a:lvl1pPr>
            <a:lvl5pPr marL="0" indent="0" algn="l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None/>
              <a:defRPr/>
            </a:lvl5pPr>
          </a:lstStyle>
          <a:p>
            <a:pPr lvl="0"/>
            <a:r>
              <a:rPr lang="zh-CN" altLang="en-US" smtClean="0"/>
              <a:t>单击此处添加项正文</a:t>
            </a:r>
            <a:endParaRPr lang="zh-CN" altLang="en-US" smtClean="0"/>
          </a:p>
        </p:txBody>
      </p:sp>
      <p:sp>
        <p:nvSpPr>
          <p:cNvPr id="14" name="文本占位符 13"/>
          <p:cNvSpPr>
            <a:spLocks noGrp="1"/>
          </p:cNvSpPr>
          <p:nvPr>
            <p:ph type="body" idx="16388" hasCustomPrompt="1"/>
            <p:custDataLst>
              <p:tags r:id="rId8"/>
            </p:custDataLst>
          </p:nvPr>
        </p:nvSpPr>
        <p:spPr>
          <a:xfrm>
            <a:off x="4470400" y="2692400"/>
            <a:ext cx="3251200" cy="406400"/>
          </a:xfrm>
          <a:noFill/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11000"/>
              </a:lnSpc>
              <a:buNone/>
              <a:defRPr sz="2400" b="0" spc="0">
                <a:solidFill>
                  <a:schemeClr val="tx1"/>
                </a:solidFill>
              </a:defRPr>
            </a:lvl1pPr>
            <a:lvl5pPr marL="0" indent="0" algn="l">
              <a:lnSpc>
                <a:spcPct val="111000"/>
              </a:lnSpc>
              <a:spcBef>
                <a:spcPct val="0"/>
              </a:spcBef>
              <a:spcAft>
                <a:spcPct val="0"/>
              </a:spcAft>
              <a:buNone/>
              <a:defRPr/>
            </a:lvl5pPr>
          </a:lstStyle>
          <a:p>
            <a:pPr lvl="0"/>
            <a:r>
              <a:rPr lang="zh-CN" altLang="en-US" smtClean="0"/>
              <a:t>单击此处添加项标题</a:t>
            </a:r>
            <a:endParaRPr lang="zh-CN" altLang="en-US" smtClean="0"/>
          </a:p>
        </p:txBody>
      </p:sp>
      <p:sp>
        <p:nvSpPr>
          <p:cNvPr id="15" name="文本占位符 14"/>
          <p:cNvSpPr>
            <a:spLocks noGrp="1"/>
          </p:cNvSpPr>
          <p:nvPr>
            <p:ph type="body" idx="16389" hasCustomPrompt="1"/>
            <p:custDataLst>
              <p:tags r:id="rId9"/>
            </p:custDataLst>
          </p:nvPr>
        </p:nvSpPr>
        <p:spPr>
          <a:xfrm>
            <a:off x="4470400" y="3251200"/>
            <a:ext cx="3251200" cy="1828800"/>
          </a:xfrm>
          <a:noFill/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25000"/>
              </a:lnSpc>
              <a:buNone/>
              <a:defRPr sz="1600" b="0" spc="0">
                <a:solidFill>
                  <a:schemeClr val="tx1"/>
                </a:solidFill>
              </a:defRPr>
            </a:lvl1pPr>
            <a:lvl5pPr marL="0" indent="0" algn="l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None/>
              <a:defRPr/>
            </a:lvl5pPr>
          </a:lstStyle>
          <a:p>
            <a:pPr lvl="0"/>
            <a:r>
              <a:rPr lang="zh-CN" altLang="en-US" smtClean="0"/>
              <a:t>单击此处添加项正文</a:t>
            </a:r>
            <a:endParaRPr lang="zh-CN" altLang="en-US" smtClean="0"/>
          </a:p>
        </p:txBody>
      </p:sp>
      <p:sp>
        <p:nvSpPr>
          <p:cNvPr id="16" name="文本占位符 15"/>
          <p:cNvSpPr>
            <a:spLocks noGrp="1"/>
          </p:cNvSpPr>
          <p:nvPr>
            <p:ph type="body" idx="16390" hasCustomPrompt="1"/>
            <p:custDataLst>
              <p:tags r:id="rId10"/>
            </p:custDataLst>
          </p:nvPr>
        </p:nvSpPr>
        <p:spPr>
          <a:xfrm>
            <a:off x="8331200" y="2692400"/>
            <a:ext cx="3251200" cy="406400"/>
          </a:xfrm>
          <a:noFill/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11000"/>
              </a:lnSpc>
              <a:buNone/>
              <a:defRPr sz="2400" b="0" spc="0">
                <a:solidFill>
                  <a:schemeClr val="tx1"/>
                </a:solidFill>
              </a:defRPr>
            </a:lvl1pPr>
            <a:lvl5pPr marL="0" indent="0" algn="l">
              <a:lnSpc>
                <a:spcPct val="111000"/>
              </a:lnSpc>
              <a:spcBef>
                <a:spcPct val="0"/>
              </a:spcBef>
              <a:spcAft>
                <a:spcPct val="0"/>
              </a:spcAft>
              <a:buNone/>
              <a:defRPr/>
            </a:lvl5pPr>
          </a:lstStyle>
          <a:p>
            <a:pPr lvl="0"/>
            <a:r>
              <a:rPr lang="zh-CN" altLang="en-US" smtClean="0"/>
              <a:t>单击此处添加项标题</a:t>
            </a:r>
            <a:endParaRPr lang="zh-CN" altLang="en-US" smtClean="0"/>
          </a:p>
        </p:txBody>
      </p:sp>
      <p:sp>
        <p:nvSpPr>
          <p:cNvPr id="17" name="文本占位符 16"/>
          <p:cNvSpPr>
            <a:spLocks noGrp="1"/>
          </p:cNvSpPr>
          <p:nvPr>
            <p:ph type="body" idx="16391" hasCustomPrompt="1"/>
            <p:custDataLst>
              <p:tags r:id="rId11"/>
            </p:custDataLst>
          </p:nvPr>
        </p:nvSpPr>
        <p:spPr>
          <a:xfrm>
            <a:off x="8331200" y="3251200"/>
            <a:ext cx="3251200" cy="1828800"/>
          </a:xfrm>
          <a:noFill/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25000"/>
              </a:lnSpc>
              <a:buNone/>
              <a:defRPr sz="1600" b="0" spc="0">
                <a:solidFill>
                  <a:schemeClr val="tx1"/>
                </a:solidFill>
              </a:defRPr>
            </a:lvl1pPr>
            <a:lvl5pPr marL="0" indent="0" algn="l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None/>
              <a:defRPr/>
            </a:lvl5pPr>
          </a:lstStyle>
          <a:p>
            <a:pPr lvl="0"/>
            <a:r>
              <a:rPr lang="zh-CN" altLang="en-US" smtClean="0"/>
              <a:t>单击此处添加项正文</a:t>
            </a:r>
            <a:endParaRPr lang="zh-CN" altLang="en-US" smtClean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正文页-6_28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日期占位符 7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9" name="页脚占位符 8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0" name="灯片编号占位符 9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11" name="标题 10"/>
          <p:cNvSpPr>
            <a:spLocks noGrp="1"/>
          </p:cNvSpPr>
          <p:nvPr>
            <p:ph type="ctrTitle" idx="16385" hasCustomPrompt="1"/>
            <p:custDataLst>
              <p:tags r:id="rId5"/>
            </p:custDataLst>
          </p:nvPr>
        </p:nvSpPr>
        <p:spPr>
          <a:xfrm>
            <a:off x="609600" y="533400"/>
            <a:ext cx="6324600" cy="609600"/>
          </a:xfrm>
          <a:noFill/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11000"/>
              </a:lnSpc>
              <a:spcBef>
                <a:spcPct val="0"/>
              </a:spcBef>
              <a:spcAft>
                <a:spcPct val="0"/>
              </a:spcAft>
              <a:buNone/>
              <a:defRPr sz="3600" b="0" spc="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/>
              <a:t>单击此处添加标题</a:t>
            </a:r>
            <a:endParaRPr lang="zh-CN" altLang="en-US"/>
          </a:p>
        </p:txBody>
      </p:sp>
      <p:sp>
        <p:nvSpPr>
          <p:cNvPr id="12" name="内容占位符 11"/>
          <p:cNvSpPr>
            <a:spLocks noGrp="1"/>
          </p:cNvSpPr>
          <p:nvPr>
            <p:ph idx="16392" hasCustomPrompt="1"/>
            <p:custDataLst>
              <p:tags r:id="rId6"/>
            </p:custDataLst>
          </p:nvPr>
        </p:nvSpPr>
        <p:spPr>
          <a:xfrm>
            <a:off x="7543800" y="609600"/>
            <a:ext cx="4038600" cy="5638800"/>
          </a:xfrm>
          <a:custGeom>
            <a:avLst/>
            <a:gdLst>
              <a:gd name="connisteX0" fmla="*/ 0 w 4038600"/>
              <a:gd name="connsiteY0" fmla="*/ 203200 h 5638800"/>
              <a:gd name="connisteX1" fmla="*/ 203200 w 4038600"/>
              <a:gd name="connsiteY1" fmla="*/ 0 h 5638800"/>
              <a:gd name="connisteX2" fmla="*/ 3835400 w 4038600"/>
              <a:gd name="connsiteY2" fmla="*/ 0 h 5638800"/>
              <a:gd name="connisteX3" fmla="*/ 4038600 w 4038600"/>
              <a:gd name="connsiteY3" fmla="*/ 203200 h 5638800"/>
              <a:gd name="connisteX4" fmla="*/ 4038600 w 4038600"/>
              <a:gd name="connsiteY4" fmla="*/ 5435600 h 5638800"/>
              <a:gd name="connisteX5" fmla="*/ 3835400 w 4038600"/>
              <a:gd name="connsiteY5" fmla="*/ 5638800 h 5638800"/>
              <a:gd name="connisteX6" fmla="*/ 203200 w 4038600"/>
              <a:gd name="connsiteY6" fmla="*/ 5638800 h 5638800"/>
              <a:gd name="connisteX7" fmla="*/ 0 w 4038600"/>
              <a:gd name="connsiteY7" fmla="*/ 5435600 h 5638800"/>
              <a:gd name="connisteX8" fmla="*/ 0 w 4038600"/>
              <a:gd name="connsiteY8" fmla="*/ 203200 h 5638800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  <a:cxn ang="0">
                <a:pos x="connisteX7" y="connsiteY7"/>
              </a:cxn>
              <a:cxn ang="0">
                <a:pos x="connisteX8" y="connsiteY8"/>
              </a:cxn>
            </a:cxnLst>
            <a:pathLst>
              <a:path w="4038600" h="5638800">
                <a:moveTo>
                  <a:pt x="0" y="203200"/>
                </a:moveTo>
                <a:cubicBezTo>
                  <a:pt x="0" y="90976"/>
                  <a:pt x="90976" y="0"/>
                  <a:pt x="203200" y="0"/>
                </a:cubicBezTo>
                <a:lnTo>
                  <a:pt x="3835400" y="0"/>
                </a:lnTo>
                <a:cubicBezTo>
                  <a:pt x="3947624" y="0"/>
                  <a:pt x="4038600" y="90976"/>
                  <a:pt x="4038600" y="203200"/>
                </a:cubicBezTo>
                <a:lnTo>
                  <a:pt x="4038600" y="5435600"/>
                </a:lnTo>
                <a:cubicBezTo>
                  <a:pt x="4038600" y="5547824"/>
                  <a:pt x="3947624" y="5638800"/>
                  <a:pt x="3835400" y="5638800"/>
                </a:cubicBezTo>
                <a:lnTo>
                  <a:pt x="203200" y="5638800"/>
                </a:lnTo>
                <a:cubicBezTo>
                  <a:pt x="90976" y="5638800"/>
                  <a:pt x="0" y="5547824"/>
                  <a:pt x="0" y="5435600"/>
                </a:cubicBezTo>
                <a:lnTo>
                  <a:pt x="0" y="203200"/>
                </a:lnTo>
                <a:close/>
              </a:path>
            </a:pathLst>
          </a:custGeom>
          <a:solidFill>
            <a:srgbClr val="DDDDDD"/>
          </a:solidFill>
          <a:ln>
            <a:noFill/>
          </a:ln>
        </p:spPr>
        <p:txBody>
          <a:bodyPr>
            <a:normAutofit/>
          </a:bodyPr>
          <a:lstStyle>
            <a:lvl1pPr marL="0" indent="0">
              <a:buNone/>
              <a:defRPr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zh-CN" altLang="en-US" smtClean="0"/>
              <a:t> </a:t>
            </a:r>
            <a:endParaRPr lang="zh-CN" altLang="en-US" smtClean="0"/>
          </a:p>
        </p:txBody>
      </p:sp>
      <p:sp>
        <p:nvSpPr>
          <p:cNvPr id="13" name="装饰  2"/>
          <p:cNvSpPr>
            <a:spLocks noGrp="1"/>
          </p:cNvSpPr>
          <p:nvPr>
            <p:ph type="body" idx="16393" hasCustomPrompt="1"/>
            <p:custDataLst>
              <p:tags r:id="rId7"/>
            </p:custDataLst>
          </p:nvPr>
        </p:nvSpPr>
        <p:spPr>
          <a:xfrm>
            <a:off x="609600" y="1676400"/>
            <a:ext cx="50800" cy="1117600"/>
          </a:xfrm>
          <a:custGeom>
            <a:avLst/>
            <a:gdLst>
              <a:gd name="connisteX0" fmla="*/ 0 w 50800"/>
              <a:gd name="connsiteY0" fmla="*/ 25400 h 1117600"/>
              <a:gd name="connisteX1" fmla="*/ 25400 w 50800"/>
              <a:gd name="connsiteY1" fmla="*/ 0 h 1117600"/>
              <a:gd name="connisteX2" fmla="*/ 25400 w 50800"/>
              <a:gd name="connsiteY2" fmla="*/ 0 h 1117600"/>
              <a:gd name="connisteX3" fmla="*/ 50800 w 50800"/>
              <a:gd name="connsiteY3" fmla="*/ 25400 h 1117600"/>
              <a:gd name="connisteX4" fmla="*/ 50800 w 50800"/>
              <a:gd name="connsiteY4" fmla="*/ 1092200 h 1117600"/>
              <a:gd name="connisteX5" fmla="*/ 25400 w 50800"/>
              <a:gd name="connsiteY5" fmla="*/ 1117600 h 1117600"/>
              <a:gd name="connisteX6" fmla="*/ 25400 w 50800"/>
              <a:gd name="connsiteY6" fmla="*/ 1117600 h 1117600"/>
              <a:gd name="connisteX7" fmla="*/ 0 w 50800"/>
              <a:gd name="connsiteY7" fmla="*/ 1092200 h 1117600"/>
              <a:gd name="connisteX8" fmla="*/ 0 w 50800"/>
              <a:gd name="connsiteY8" fmla="*/ 25400 h 1117600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  <a:cxn ang="0">
                <a:pos x="connisteX7" y="connsiteY7"/>
              </a:cxn>
              <a:cxn ang="0">
                <a:pos x="connisteX8" y="connsiteY8"/>
              </a:cxn>
            </a:cxnLst>
            <a:pathLst>
              <a:path w="50800" h="1117600">
                <a:moveTo>
                  <a:pt x="0" y="25400"/>
                </a:moveTo>
                <a:cubicBezTo>
                  <a:pt x="0" y="11372"/>
                  <a:pt x="11372" y="0"/>
                  <a:pt x="25400" y="0"/>
                </a:cubicBezTo>
                <a:lnTo>
                  <a:pt x="25400" y="0"/>
                </a:lnTo>
                <a:cubicBezTo>
                  <a:pt x="39428" y="0"/>
                  <a:pt x="50800" y="11372"/>
                  <a:pt x="50800" y="25400"/>
                </a:cubicBezTo>
                <a:lnTo>
                  <a:pt x="50800" y="1092200"/>
                </a:lnTo>
                <a:cubicBezTo>
                  <a:pt x="50800" y="1106228"/>
                  <a:pt x="39428" y="1117600"/>
                  <a:pt x="25400" y="1117600"/>
                </a:cubicBezTo>
                <a:lnTo>
                  <a:pt x="25400" y="1117600"/>
                </a:lnTo>
                <a:cubicBezTo>
                  <a:pt x="11372" y="1117600"/>
                  <a:pt x="0" y="1106228"/>
                  <a:pt x="0" y="1092200"/>
                </a:cubicBezTo>
                <a:lnTo>
                  <a:pt x="0" y="25400"/>
                </a:lnTo>
                <a:close/>
              </a:path>
            </a:pathLst>
          </a:custGeom>
          <a:solidFill>
            <a:schemeClr val="accent1"/>
          </a:solidFill>
          <a:ln>
            <a:solidFill>
              <a:prstClr val="black">
                <a:alpha val="0"/>
              </a:prstClr>
            </a:solidFill>
            <a:prstDash val="solid"/>
          </a:ln>
        </p:spPr>
        <p:txBody>
          <a:bodyPr>
            <a:noAutofit/>
          </a:bodyPr>
          <a:lstStyle>
            <a:lvl1pPr marL="0" indent="0">
              <a:buNone/>
              <a:defRPr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zh-CN" altLang="en-US" smtClean="0"/>
              <a:t> </a:t>
            </a:r>
            <a:endParaRPr lang="zh-CN" altLang="en-US" smtClean="0"/>
          </a:p>
        </p:txBody>
      </p:sp>
      <p:sp>
        <p:nvSpPr>
          <p:cNvPr id="14" name="文本占位符 13"/>
          <p:cNvSpPr>
            <a:spLocks noGrp="1"/>
          </p:cNvSpPr>
          <p:nvPr>
            <p:ph type="body" idx="16386" hasCustomPrompt="1"/>
            <p:custDataLst>
              <p:tags r:id="rId8"/>
            </p:custDataLst>
          </p:nvPr>
        </p:nvSpPr>
        <p:spPr>
          <a:xfrm>
            <a:off x="762000" y="1676400"/>
            <a:ext cx="6172200" cy="406400"/>
          </a:xfrm>
          <a:noFill/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11000"/>
              </a:lnSpc>
              <a:spcBef>
                <a:spcPct val="0"/>
              </a:spcBef>
              <a:spcAft>
                <a:spcPct val="0"/>
              </a:spcAft>
              <a:buNone/>
              <a:defRPr sz="2400" b="0" spc="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smtClean="0"/>
              <a:t>单击此处添加项标题</a:t>
            </a:r>
            <a:endParaRPr lang="zh-CN" altLang="en-US" smtClean="0"/>
          </a:p>
        </p:txBody>
      </p:sp>
      <p:sp>
        <p:nvSpPr>
          <p:cNvPr id="15" name="文本占位符 14"/>
          <p:cNvSpPr>
            <a:spLocks noGrp="1"/>
          </p:cNvSpPr>
          <p:nvPr>
            <p:ph type="body" idx="16387" hasCustomPrompt="1"/>
            <p:custDataLst>
              <p:tags r:id="rId9"/>
            </p:custDataLst>
          </p:nvPr>
        </p:nvSpPr>
        <p:spPr>
          <a:xfrm>
            <a:off x="762000" y="2184400"/>
            <a:ext cx="6172200" cy="609600"/>
          </a:xfrm>
          <a:noFill/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None/>
              <a:defRPr sz="1600" b="0" spc="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smtClean="0"/>
              <a:t>单击此处添加项正文</a:t>
            </a:r>
            <a:endParaRPr lang="zh-CN" altLang="en-US" smtClean="0"/>
          </a:p>
        </p:txBody>
      </p:sp>
      <p:sp>
        <p:nvSpPr>
          <p:cNvPr id="16" name="装饰  5"/>
          <p:cNvSpPr>
            <a:spLocks noGrp="1"/>
          </p:cNvSpPr>
          <p:nvPr>
            <p:ph type="body" idx="16394" hasCustomPrompt="1"/>
            <p:custDataLst>
              <p:tags r:id="rId10"/>
            </p:custDataLst>
          </p:nvPr>
        </p:nvSpPr>
        <p:spPr>
          <a:xfrm>
            <a:off x="609600" y="3403600"/>
            <a:ext cx="50800" cy="1117600"/>
          </a:xfrm>
          <a:custGeom>
            <a:avLst/>
            <a:gdLst>
              <a:gd name="connisteX0" fmla="*/ 0 w 50800"/>
              <a:gd name="connsiteY0" fmla="*/ 25400 h 1117600"/>
              <a:gd name="connisteX1" fmla="*/ 25400 w 50800"/>
              <a:gd name="connsiteY1" fmla="*/ 0 h 1117600"/>
              <a:gd name="connisteX2" fmla="*/ 25400 w 50800"/>
              <a:gd name="connsiteY2" fmla="*/ 0 h 1117600"/>
              <a:gd name="connisteX3" fmla="*/ 50800 w 50800"/>
              <a:gd name="connsiteY3" fmla="*/ 25400 h 1117600"/>
              <a:gd name="connisteX4" fmla="*/ 50800 w 50800"/>
              <a:gd name="connsiteY4" fmla="*/ 1092200 h 1117600"/>
              <a:gd name="connisteX5" fmla="*/ 25400 w 50800"/>
              <a:gd name="connsiteY5" fmla="*/ 1117600 h 1117600"/>
              <a:gd name="connisteX6" fmla="*/ 25400 w 50800"/>
              <a:gd name="connsiteY6" fmla="*/ 1117600 h 1117600"/>
              <a:gd name="connisteX7" fmla="*/ 0 w 50800"/>
              <a:gd name="connsiteY7" fmla="*/ 1092200 h 1117600"/>
              <a:gd name="connisteX8" fmla="*/ 0 w 50800"/>
              <a:gd name="connsiteY8" fmla="*/ 25400 h 1117600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  <a:cxn ang="0">
                <a:pos x="connisteX7" y="connsiteY7"/>
              </a:cxn>
              <a:cxn ang="0">
                <a:pos x="connisteX8" y="connsiteY8"/>
              </a:cxn>
            </a:cxnLst>
            <a:pathLst>
              <a:path w="50800" h="1117600">
                <a:moveTo>
                  <a:pt x="0" y="25400"/>
                </a:moveTo>
                <a:cubicBezTo>
                  <a:pt x="0" y="11372"/>
                  <a:pt x="11372" y="0"/>
                  <a:pt x="25400" y="0"/>
                </a:cubicBezTo>
                <a:lnTo>
                  <a:pt x="25400" y="0"/>
                </a:lnTo>
                <a:cubicBezTo>
                  <a:pt x="39428" y="0"/>
                  <a:pt x="50800" y="11372"/>
                  <a:pt x="50800" y="25400"/>
                </a:cubicBezTo>
                <a:lnTo>
                  <a:pt x="50800" y="1092200"/>
                </a:lnTo>
                <a:cubicBezTo>
                  <a:pt x="50800" y="1106228"/>
                  <a:pt x="39428" y="1117600"/>
                  <a:pt x="25400" y="1117600"/>
                </a:cubicBezTo>
                <a:lnTo>
                  <a:pt x="25400" y="1117600"/>
                </a:lnTo>
                <a:cubicBezTo>
                  <a:pt x="11372" y="1117600"/>
                  <a:pt x="0" y="1106228"/>
                  <a:pt x="0" y="1092200"/>
                </a:cubicBezTo>
                <a:lnTo>
                  <a:pt x="0" y="25400"/>
                </a:lnTo>
                <a:close/>
              </a:path>
            </a:pathLst>
          </a:custGeom>
          <a:solidFill>
            <a:schemeClr val="accent1"/>
          </a:solidFill>
          <a:ln>
            <a:solidFill>
              <a:prstClr val="black">
                <a:alpha val="0"/>
              </a:prstClr>
            </a:solidFill>
            <a:prstDash val="solid"/>
          </a:ln>
        </p:spPr>
        <p:txBody>
          <a:bodyPr>
            <a:noAutofit/>
          </a:bodyPr>
          <a:lstStyle>
            <a:lvl1pPr marL="0" indent="0">
              <a:buNone/>
              <a:defRPr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zh-CN" altLang="en-US" smtClean="0"/>
              <a:t> </a:t>
            </a:r>
            <a:endParaRPr lang="zh-CN" altLang="en-US" smtClean="0"/>
          </a:p>
        </p:txBody>
      </p:sp>
      <p:sp>
        <p:nvSpPr>
          <p:cNvPr id="17" name="文本占位符 16"/>
          <p:cNvSpPr>
            <a:spLocks noGrp="1"/>
          </p:cNvSpPr>
          <p:nvPr>
            <p:ph type="body" idx="16388" hasCustomPrompt="1"/>
            <p:custDataLst>
              <p:tags r:id="rId11"/>
            </p:custDataLst>
          </p:nvPr>
        </p:nvSpPr>
        <p:spPr>
          <a:xfrm>
            <a:off x="762000" y="3403600"/>
            <a:ext cx="6172200" cy="406400"/>
          </a:xfrm>
          <a:noFill/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11000"/>
              </a:lnSpc>
              <a:spcBef>
                <a:spcPct val="0"/>
              </a:spcBef>
              <a:spcAft>
                <a:spcPct val="0"/>
              </a:spcAft>
              <a:buNone/>
              <a:defRPr sz="2400" b="0" spc="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smtClean="0"/>
              <a:t>单击此处添加项标题</a:t>
            </a:r>
            <a:endParaRPr lang="zh-CN" altLang="en-US" smtClean="0"/>
          </a:p>
        </p:txBody>
      </p:sp>
      <p:sp>
        <p:nvSpPr>
          <p:cNvPr id="18" name="文本占位符 17"/>
          <p:cNvSpPr>
            <a:spLocks noGrp="1"/>
          </p:cNvSpPr>
          <p:nvPr>
            <p:ph type="body" idx="16389" hasCustomPrompt="1"/>
            <p:custDataLst>
              <p:tags r:id="rId12"/>
            </p:custDataLst>
          </p:nvPr>
        </p:nvSpPr>
        <p:spPr>
          <a:xfrm>
            <a:off x="762000" y="3911600"/>
            <a:ext cx="6172200" cy="609600"/>
          </a:xfrm>
          <a:noFill/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None/>
              <a:defRPr sz="1600" b="0" spc="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smtClean="0"/>
              <a:t>单击此处添加项正文</a:t>
            </a:r>
            <a:endParaRPr lang="zh-CN" altLang="en-US" smtClean="0"/>
          </a:p>
        </p:txBody>
      </p:sp>
      <p:sp>
        <p:nvSpPr>
          <p:cNvPr id="19" name="装饰  8"/>
          <p:cNvSpPr>
            <a:spLocks noGrp="1"/>
          </p:cNvSpPr>
          <p:nvPr>
            <p:ph type="body" idx="16395" hasCustomPrompt="1"/>
            <p:custDataLst>
              <p:tags r:id="rId13"/>
            </p:custDataLst>
          </p:nvPr>
        </p:nvSpPr>
        <p:spPr>
          <a:xfrm>
            <a:off x="609600" y="5130800"/>
            <a:ext cx="50800" cy="1117600"/>
          </a:xfrm>
          <a:custGeom>
            <a:avLst/>
            <a:gdLst>
              <a:gd name="connisteX0" fmla="*/ 0 w 50800"/>
              <a:gd name="connsiteY0" fmla="*/ 25400 h 1117600"/>
              <a:gd name="connisteX1" fmla="*/ 25400 w 50800"/>
              <a:gd name="connsiteY1" fmla="*/ 0 h 1117600"/>
              <a:gd name="connisteX2" fmla="*/ 25400 w 50800"/>
              <a:gd name="connsiteY2" fmla="*/ 0 h 1117600"/>
              <a:gd name="connisteX3" fmla="*/ 50800 w 50800"/>
              <a:gd name="connsiteY3" fmla="*/ 25400 h 1117600"/>
              <a:gd name="connisteX4" fmla="*/ 50800 w 50800"/>
              <a:gd name="connsiteY4" fmla="*/ 1092200 h 1117600"/>
              <a:gd name="connisteX5" fmla="*/ 25400 w 50800"/>
              <a:gd name="connsiteY5" fmla="*/ 1117600 h 1117600"/>
              <a:gd name="connisteX6" fmla="*/ 25400 w 50800"/>
              <a:gd name="connsiteY6" fmla="*/ 1117600 h 1117600"/>
              <a:gd name="connisteX7" fmla="*/ 0 w 50800"/>
              <a:gd name="connsiteY7" fmla="*/ 1092200 h 1117600"/>
              <a:gd name="connisteX8" fmla="*/ 0 w 50800"/>
              <a:gd name="connsiteY8" fmla="*/ 25400 h 1117600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  <a:cxn ang="0">
                <a:pos x="connisteX7" y="connsiteY7"/>
              </a:cxn>
              <a:cxn ang="0">
                <a:pos x="connisteX8" y="connsiteY8"/>
              </a:cxn>
            </a:cxnLst>
            <a:pathLst>
              <a:path w="50800" h="1117600">
                <a:moveTo>
                  <a:pt x="0" y="25400"/>
                </a:moveTo>
                <a:cubicBezTo>
                  <a:pt x="0" y="11372"/>
                  <a:pt x="11372" y="0"/>
                  <a:pt x="25400" y="0"/>
                </a:cubicBezTo>
                <a:lnTo>
                  <a:pt x="25400" y="0"/>
                </a:lnTo>
                <a:cubicBezTo>
                  <a:pt x="39428" y="0"/>
                  <a:pt x="50800" y="11372"/>
                  <a:pt x="50800" y="25400"/>
                </a:cubicBezTo>
                <a:lnTo>
                  <a:pt x="50800" y="1092200"/>
                </a:lnTo>
                <a:cubicBezTo>
                  <a:pt x="50800" y="1106228"/>
                  <a:pt x="39428" y="1117600"/>
                  <a:pt x="25400" y="1117600"/>
                </a:cubicBezTo>
                <a:lnTo>
                  <a:pt x="25400" y="1117600"/>
                </a:lnTo>
                <a:cubicBezTo>
                  <a:pt x="11372" y="1117600"/>
                  <a:pt x="0" y="1106228"/>
                  <a:pt x="0" y="1092200"/>
                </a:cubicBezTo>
                <a:lnTo>
                  <a:pt x="0" y="25400"/>
                </a:lnTo>
                <a:close/>
              </a:path>
            </a:pathLst>
          </a:custGeom>
          <a:solidFill>
            <a:schemeClr val="accent1"/>
          </a:solidFill>
          <a:ln>
            <a:solidFill>
              <a:prstClr val="black">
                <a:alpha val="0"/>
              </a:prstClr>
            </a:solidFill>
            <a:prstDash val="solid"/>
          </a:ln>
        </p:spPr>
        <p:txBody>
          <a:bodyPr>
            <a:noAutofit/>
          </a:bodyPr>
          <a:lstStyle>
            <a:lvl1pPr marL="0" indent="0">
              <a:buNone/>
              <a:defRPr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zh-CN" altLang="en-US" smtClean="0"/>
              <a:t> </a:t>
            </a:r>
            <a:endParaRPr lang="zh-CN" altLang="en-US" smtClean="0"/>
          </a:p>
        </p:txBody>
      </p:sp>
      <p:sp>
        <p:nvSpPr>
          <p:cNvPr id="20" name="文本占位符 19"/>
          <p:cNvSpPr>
            <a:spLocks noGrp="1"/>
          </p:cNvSpPr>
          <p:nvPr>
            <p:ph type="body" idx="16390" hasCustomPrompt="1"/>
            <p:custDataLst>
              <p:tags r:id="rId14"/>
            </p:custDataLst>
          </p:nvPr>
        </p:nvSpPr>
        <p:spPr>
          <a:xfrm>
            <a:off x="762000" y="5130800"/>
            <a:ext cx="6172200" cy="406400"/>
          </a:xfrm>
          <a:noFill/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11000"/>
              </a:lnSpc>
              <a:spcBef>
                <a:spcPct val="0"/>
              </a:spcBef>
              <a:spcAft>
                <a:spcPct val="0"/>
              </a:spcAft>
              <a:buNone/>
              <a:defRPr sz="2400" b="0" spc="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smtClean="0"/>
              <a:t>单击此处添加项标题</a:t>
            </a:r>
            <a:endParaRPr lang="zh-CN" altLang="en-US" smtClean="0"/>
          </a:p>
        </p:txBody>
      </p:sp>
      <p:sp>
        <p:nvSpPr>
          <p:cNvPr id="21" name="文本占位符 20"/>
          <p:cNvSpPr>
            <a:spLocks noGrp="1"/>
          </p:cNvSpPr>
          <p:nvPr>
            <p:ph type="body" idx="16391" hasCustomPrompt="1"/>
            <p:custDataLst>
              <p:tags r:id="rId15"/>
            </p:custDataLst>
          </p:nvPr>
        </p:nvSpPr>
        <p:spPr>
          <a:xfrm>
            <a:off x="762000" y="5638800"/>
            <a:ext cx="6172200" cy="609600"/>
          </a:xfrm>
          <a:noFill/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None/>
              <a:defRPr sz="1600" b="0" spc="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smtClean="0"/>
              <a:t>单击此处添加项正文</a:t>
            </a:r>
            <a:endParaRPr lang="zh-CN" altLang="en-US" smtClean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正文页-35_15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日期占位符 7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9" name="页脚占位符 8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0" name="灯片编号占位符 9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11" name="标题 10"/>
          <p:cNvSpPr>
            <a:spLocks noGrp="1"/>
          </p:cNvSpPr>
          <p:nvPr>
            <p:ph type="ctrTitle" idx="16385" hasCustomPrompt="1"/>
            <p:custDataLst>
              <p:tags r:id="rId5"/>
            </p:custDataLst>
          </p:nvPr>
        </p:nvSpPr>
        <p:spPr>
          <a:xfrm>
            <a:off x="609600" y="533400"/>
            <a:ext cx="10972800" cy="609600"/>
          </a:xfrm>
          <a:noFill/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11000"/>
              </a:lnSpc>
              <a:spcBef>
                <a:spcPct val="0"/>
              </a:spcBef>
              <a:spcAft>
                <a:spcPct val="0"/>
              </a:spcAft>
              <a:buNone/>
              <a:defRPr sz="3600" b="0" spc="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/>
              <a:t>单击此处添加标题</a:t>
            </a:r>
            <a:endParaRPr lang="zh-CN" altLang="en-US"/>
          </a:p>
        </p:txBody>
      </p:sp>
      <p:sp>
        <p:nvSpPr>
          <p:cNvPr id="12" name="文本占位符 11"/>
          <p:cNvSpPr>
            <a:spLocks noGrp="1"/>
          </p:cNvSpPr>
          <p:nvPr>
            <p:ph type="body" idx="16388" hasCustomPrompt="1"/>
            <p:custDataLst>
              <p:tags r:id="rId6"/>
            </p:custDataLst>
          </p:nvPr>
        </p:nvSpPr>
        <p:spPr>
          <a:xfrm>
            <a:off x="622300" y="2387600"/>
            <a:ext cx="1498600" cy="1270000"/>
          </a:xfrm>
          <a:noFill/>
        </p:spPr>
        <p:txBody>
          <a:bodyPr wrap="none" lIns="0" tIns="0" rIns="0" bIns="0" anchor="ctr">
            <a:noAutofit/>
          </a:bodyPr>
          <a:lstStyle>
            <a:lvl1pPr marL="0" indent="0" algn="ctr">
              <a:lnSpc>
                <a:spcPct val="109000"/>
              </a:lnSpc>
              <a:spcBef>
                <a:spcPct val="0"/>
              </a:spcBef>
              <a:spcAft>
                <a:spcPct val="0"/>
              </a:spcAft>
              <a:buNone/>
              <a:defRPr sz="10000" b="0" spc="0">
                <a:solidFill>
                  <a:schemeClr val="accent1"/>
                </a:solidFill>
              </a:defRPr>
            </a:lvl1pPr>
          </a:lstStyle>
          <a:p>
            <a:pPr lvl="0"/>
            <a:r>
              <a:rPr lang="zh-CN" altLang="en-US" smtClean="0"/>
              <a:t>01</a:t>
            </a:r>
            <a:endParaRPr lang="zh-CN" altLang="en-US" smtClean="0"/>
          </a:p>
        </p:txBody>
      </p:sp>
      <p:sp>
        <p:nvSpPr>
          <p:cNvPr id="13" name="文本占位符 12"/>
          <p:cNvSpPr>
            <a:spLocks noGrp="1"/>
          </p:cNvSpPr>
          <p:nvPr>
            <p:ph type="body" idx="16386" hasCustomPrompt="1"/>
            <p:custDataLst>
              <p:tags r:id="rId7"/>
            </p:custDataLst>
          </p:nvPr>
        </p:nvSpPr>
        <p:spPr>
          <a:xfrm>
            <a:off x="609600" y="4038600"/>
            <a:ext cx="3251200" cy="406400"/>
          </a:xfrm>
          <a:noFill/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11000"/>
              </a:lnSpc>
              <a:spcBef>
                <a:spcPct val="0"/>
              </a:spcBef>
              <a:spcAft>
                <a:spcPct val="0"/>
              </a:spcAft>
              <a:buNone/>
              <a:defRPr sz="2400" b="0" spc="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smtClean="0"/>
              <a:t>单击此处添加项标题</a:t>
            </a:r>
            <a:endParaRPr lang="zh-CN" altLang="en-US" smtClean="0"/>
          </a:p>
        </p:txBody>
      </p:sp>
      <p:sp>
        <p:nvSpPr>
          <p:cNvPr id="14" name="文本占位符 13"/>
          <p:cNvSpPr>
            <a:spLocks noGrp="1"/>
          </p:cNvSpPr>
          <p:nvPr>
            <p:ph type="body" idx="16387" hasCustomPrompt="1"/>
            <p:custDataLst>
              <p:tags r:id="rId8"/>
            </p:custDataLst>
          </p:nvPr>
        </p:nvSpPr>
        <p:spPr>
          <a:xfrm>
            <a:off x="609600" y="4597400"/>
            <a:ext cx="3251200" cy="914400"/>
          </a:xfrm>
          <a:noFill/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None/>
              <a:defRPr sz="1600" b="0" spc="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smtClean="0"/>
              <a:t>单击此处添加项正文</a:t>
            </a:r>
            <a:endParaRPr lang="zh-CN" altLang="en-US" smtClean="0"/>
          </a:p>
        </p:txBody>
      </p:sp>
      <p:sp>
        <p:nvSpPr>
          <p:cNvPr id="15" name="文本占位符 14"/>
          <p:cNvSpPr>
            <a:spLocks noGrp="1"/>
          </p:cNvSpPr>
          <p:nvPr>
            <p:ph type="body" idx="16391" hasCustomPrompt="1"/>
            <p:custDataLst>
              <p:tags r:id="rId9"/>
            </p:custDataLst>
          </p:nvPr>
        </p:nvSpPr>
        <p:spPr>
          <a:xfrm>
            <a:off x="4483100" y="2387600"/>
            <a:ext cx="1498600" cy="1270000"/>
          </a:xfrm>
          <a:noFill/>
        </p:spPr>
        <p:txBody>
          <a:bodyPr wrap="none" lIns="0" tIns="0" rIns="0" bIns="0" anchor="ctr">
            <a:noAutofit/>
          </a:bodyPr>
          <a:lstStyle>
            <a:lvl1pPr marL="0" indent="0" algn="ctr">
              <a:lnSpc>
                <a:spcPct val="109000"/>
              </a:lnSpc>
              <a:spcBef>
                <a:spcPct val="0"/>
              </a:spcBef>
              <a:spcAft>
                <a:spcPct val="0"/>
              </a:spcAft>
              <a:buNone/>
              <a:defRPr sz="10000" b="0" spc="0">
                <a:solidFill>
                  <a:schemeClr val="accent1"/>
                </a:solidFill>
              </a:defRPr>
            </a:lvl1pPr>
          </a:lstStyle>
          <a:p>
            <a:pPr lvl="0"/>
            <a:r>
              <a:rPr lang="zh-CN" altLang="en-US" smtClean="0"/>
              <a:t>02</a:t>
            </a:r>
            <a:endParaRPr lang="zh-CN" altLang="en-US" smtClean="0"/>
          </a:p>
        </p:txBody>
      </p:sp>
      <p:sp>
        <p:nvSpPr>
          <p:cNvPr id="16" name="文本占位符 15"/>
          <p:cNvSpPr>
            <a:spLocks noGrp="1"/>
          </p:cNvSpPr>
          <p:nvPr>
            <p:ph type="body" idx="16389" hasCustomPrompt="1"/>
            <p:custDataLst>
              <p:tags r:id="rId10"/>
            </p:custDataLst>
          </p:nvPr>
        </p:nvSpPr>
        <p:spPr>
          <a:xfrm>
            <a:off x="4470400" y="4038600"/>
            <a:ext cx="3251200" cy="406400"/>
          </a:xfrm>
          <a:noFill/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11000"/>
              </a:lnSpc>
              <a:spcBef>
                <a:spcPct val="0"/>
              </a:spcBef>
              <a:spcAft>
                <a:spcPct val="0"/>
              </a:spcAft>
              <a:buNone/>
              <a:defRPr sz="2400" b="0" spc="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smtClean="0"/>
              <a:t>单击此处添加项标题</a:t>
            </a:r>
            <a:endParaRPr lang="zh-CN" altLang="en-US" smtClean="0"/>
          </a:p>
        </p:txBody>
      </p:sp>
      <p:sp>
        <p:nvSpPr>
          <p:cNvPr id="17" name="文本占位符 16"/>
          <p:cNvSpPr>
            <a:spLocks noGrp="1"/>
          </p:cNvSpPr>
          <p:nvPr>
            <p:ph type="body" idx="16390" hasCustomPrompt="1"/>
            <p:custDataLst>
              <p:tags r:id="rId11"/>
            </p:custDataLst>
          </p:nvPr>
        </p:nvSpPr>
        <p:spPr>
          <a:xfrm>
            <a:off x="4470400" y="4597400"/>
            <a:ext cx="3251200" cy="914400"/>
          </a:xfrm>
          <a:noFill/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None/>
              <a:defRPr sz="1600" b="0" spc="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smtClean="0"/>
              <a:t>单击此处添加项正文</a:t>
            </a:r>
            <a:endParaRPr lang="zh-CN" altLang="en-US" smtClean="0"/>
          </a:p>
        </p:txBody>
      </p:sp>
      <p:sp>
        <p:nvSpPr>
          <p:cNvPr id="18" name="文本占位符 17"/>
          <p:cNvSpPr>
            <a:spLocks noGrp="1"/>
          </p:cNvSpPr>
          <p:nvPr>
            <p:ph type="body" idx="16394" hasCustomPrompt="1"/>
            <p:custDataLst>
              <p:tags r:id="rId12"/>
            </p:custDataLst>
          </p:nvPr>
        </p:nvSpPr>
        <p:spPr>
          <a:xfrm>
            <a:off x="8343900" y="2387600"/>
            <a:ext cx="1498600" cy="1270000"/>
          </a:xfrm>
          <a:noFill/>
        </p:spPr>
        <p:txBody>
          <a:bodyPr wrap="none" lIns="0" tIns="0" rIns="0" bIns="0" anchor="ctr">
            <a:noAutofit/>
          </a:bodyPr>
          <a:lstStyle>
            <a:lvl1pPr marL="0" indent="0" algn="ctr">
              <a:lnSpc>
                <a:spcPct val="109000"/>
              </a:lnSpc>
              <a:spcBef>
                <a:spcPct val="0"/>
              </a:spcBef>
              <a:spcAft>
                <a:spcPct val="0"/>
              </a:spcAft>
              <a:buNone/>
              <a:defRPr sz="10000" b="0" spc="0">
                <a:solidFill>
                  <a:schemeClr val="accent1"/>
                </a:solidFill>
              </a:defRPr>
            </a:lvl1pPr>
          </a:lstStyle>
          <a:p>
            <a:pPr lvl="0"/>
            <a:r>
              <a:rPr lang="zh-CN" altLang="en-US" smtClean="0"/>
              <a:t>03</a:t>
            </a:r>
            <a:endParaRPr lang="zh-CN" altLang="en-US" smtClean="0"/>
          </a:p>
        </p:txBody>
      </p:sp>
      <p:sp>
        <p:nvSpPr>
          <p:cNvPr id="19" name="文本占位符 18"/>
          <p:cNvSpPr>
            <a:spLocks noGrp="1"/>
          </p:cNvSpPr>
          <p:nvPr>
            <p:ph type="body" idx="16392" hasCustomPrompt="1"/>
            <p:custDataLst>
              <p:tags r:id="rId13"/>
            </p:custDataLst>
          </p:nvPr>
        </p:nvSpPr>
        <p:spPr>
          <a:xfrm>
            <a:off x="8331200" y="4038600"/>
            <a:ext cx="3251200" cy="406400"/>
          </a:xfrm>
          <a:noFill/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11000"/>
              </a:lnSpc>
              <a:spcBef>
                <a:spcPct val="0"/>
              </a:spcBef>
              <a:spcAft>
                <a:spcPct val="0"/>
              </a:spcAft>
              <a:buNone/>
              <a:defRPr sz="2400" b="0" spc="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smtClean="0"/>
              <a:t>单击此处添加项标题</a:t>
            </a:r>
            <a:endParaRPr lang="zh-CN" altLang="en-US" smtClean="0"/>
          </a:p>
        </p:txBody>
      </p:sp>
      <p:sp>
        <p:nvSpPr>
          <p:cNvPr id="20" name="文本占位符 19"/>
          <p:cNvSpPr>
            <a:spLocks noGrp="1"/>
          </p:cNvSpPr>
          <p:nvPr>
            <p:ph type="body" idx="16393" hasCustomPrompt="1"/>
            <p:custDataLst>
              <p:tags r:id="rId14"/>
            </p:custDataLst>
          </p:nvPr>
        </p:nvSpPr>
        <p:spPr>
          <a:xfrm>
            <a:off x="8331200" y="4597400"/>
            <a:ext cx="3251200" cy="914400"/>
          </a:xfrm>
          <a:noFill/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None/>
              <a:defRPr sz="1600" b="0" spc="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smtClean="0"/>
              <a:t>单击此处添加项正文</a:t>
            </a:r>
            <a:endParaRPr lang="zh-CN" altLang="en-US" smtClean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正文页-42_17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日期占位符 7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9" name="页脚占位符 8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0" name="灯片编号占位符 9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11" name="标题 10"/>
          <p:cNvSpPr>
            <a:spLocks noGrp="1"/>
          </p:cNvSpPr>
          <p:nvPr>
            <p:ph type="ctrTitle" idx="16385" hasCustomPrompt="1"/>
            <p:custDataLst>
              <p:tags r:id="rId5"/>
            </p:custDataLst>
          </p:nvPr>
        </p:nvSpPr>
        <p:spPr>
          <a:xfrm>
            <a:off x="609600" y="533400"/>
            <a:ext cx="10972800" cy="609600"/>
          </a:xfrm>
          <a:noFill/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11000"/>
              </a:lnSpc>
              <a:spcBef>
                <a:spcPct val="0"/>
              </a:spcBef>
              <a:spcAft>
                <a:spcPct val="0"/>
              </a:spcAft>
              <a:buNone/>
              <a:defRPr sz="3600" b="0" spc="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/>
              <a:t>单击此处添加标题</a:t>
            </a:r>
            <a:endParaRPr lang="zh-CN" altLang="en-US"/>
          </a:p>
        </p:txBody>
      </p:sp>
      <p:sp>
        <p:nvSpPr>
          <p:cNvPr id="12" name="内容占位符 11"/>
          <p:cNvSpPr>
            <a:spLocks noGrp="1"/>
          </p:cNvSpPr>
          <p:nvPr>
            <p:ph idx="16392" hasCustomPrompt="1"/>
            <p:custDataLst>
              <p:tags r:id="rId6"/>
            </p:custDataLst>
          </p:nvPr>
        </p:nvSpPr>
        <p:spPr>
          <a:xfrm>
            <a:off x="609600" y="1524000"/>
            <a:ext cx="10972800" cy="2235200"/>
          </a:xfrm>
          <a:custGeom>
            <a:avLst/>
            <a:gdLst>
              <a:gd name="connisteX0" fmla="*/ 0 w 10972800"/>
              <a:gd name="connsiteY0" fmla="*/ 203200 h 2235200"/>
              <a:gd name="connisteX1" fmla="*/ 203200 w 10972800"/>
              <a:gd name="connsiteY1" fmla="*/ 0 h 2235200"/>
              <a:gd name="connisteX2" fmla="*/ 10769600 w 10972800"/>
              <a:gd name="connsiteY2" fmla="*/ 0 h 2235200"/>
              <a:gd name="connisteX3" fmla="*/ 10972800 w 10972800"/>
              <a:gd name="connsiteY3" fmla="*/ 203200 h 2235200"/>
              <a:gd name="connisteX4" fmla="*/ 10972800 w 10972800"/>
              <a:gd name="connsiteY4" fmla="*/ 2032000 h 2235200"/>
              <a:gd name="connisteX5" fmla="*/ 10769600 w 10972800"/>
              <a:gd name="connsiteY5" fmla="*/ 2235200 h 2235200"/>
              <a:gd name="connisteX6" fmla="*/ 203200 w 10972800"/>
              <a:gd name="connsiteY6" fmla="*/ 2235200 h 2235200"/>
              <a:gd name="connisteX7" fmla="*/ 0 w 10972800"/>
              <a:gd name="connsiteY7" fmla="*/ 2032000 h 2235200"/>
              <a:gd name="connisteX8" fmla="*/ 0 w 10972800"/>
              <a:gd name="connsiteY8" fmla="*/ 203200 h 2235200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  <a:cxn ang="0">
                <a:pos x="connisteX7" y="connsiteY7"/>
              </a:cxn>
              <a:cxn ang="0">
                <a:pos x="connisteX8" y="connsiteY8"/>
              </a:cxn>
            </a:cxnLst>
            <a:pathLst>
              <a:path w="10972800" h="2235200">
                <a:moveTo>
                  <a:pt x="0" y="203200"/>
                </a:moveTo>
                <a:cubicBezTo>
                  <a:pt x="0" y="90976"/>
                  <a:pt x="90976" y="0"/>
                  <a:pt x="203200" y="0"/>
                </a:cubicBezTo>
                <a:lnTo>
                  <a:pt x="10769600" y="0"/>
                </a:lnTo>
                <a:cubicBezTo>
                  <a:pt x="10881824" y="0"/>
                  <a:pt x="10972800" y="90976"/>
                  <a:pt x="10972800" y="203200"/>
                </a:cubicBezTo>
                <a:lnTo>
                  <a:pt x="10972800" y="2032000"/>
                </a:lnTo>
                <a:cubicBezTo>
                  <a:pt x="10972800" y="2144224"/>
                  <a:pt x="10881824" y="2235200"/>
                  <a:pt x="10769600" y="2235200"/>
                </a:cubicBezTo>
                <a:lnTo>
                  <a:pt x="203200" y="2235200"/>
                </a:lnTo>
                <a:cubicBezTo>
                  <a:pt x="90976" y="2235200"/>
                  <a:pt x="0" y="2144224"/>
                  <a:pt x="0" y="2032000"/>
                </a:cubicBezTo>
                <a:lnTo>
                  <a:pt x="0" y="203200"/>
                </a:lnTo>
                <a:close/>
              </a:path>
            </a:pathLst>
          </a:custGeom>
          <a:solidFill>
            <a:srgbClr val="DDDDDD"/>
          </a:solidFill>
          <a:ln>
            <a:noFill/>
          </a:ln>
        </p:spPr>
        <p:txBody>
          <a:bodyPr>
            <a:normAutofit/>
          </a:bodyPr>
          <a:lstStyle>
            <a:lvl1pPr marL="0" indent="0">
              <a:buNone/>
              <a:defRPr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zh-CN" altLang="en-US" smtClean="0"/>
              <a:t> </a:t>
            </a:r>
            <a:endParaRPr lang="zh-CN" altLang="en-US" smtClean="0"/>
          </a:p>
        </p:txBody>
      </p:sp>
      <p:sp>
        <p:nvSpPr>
          <p:cNvPr id="13" name="装饰  2"/>
          <p:cNvSpPr>
            <a:spLocks noGrp="1"/>
          </p:cNvSpPr>
          <p:nvPr>
            <p:ph type="body" idx="16393" hasCustomPrompt="1"/>
            <p:custDataLst>
              <p:tags r:id="rId7"/>
            </p:custDataLst>
          </p:nvPr>
        </p:nvSpPr>
        <p:spPr>
          <a:xfrm>
            <a:off x="609600" y="4216400"/>
            <a:ext cx="50800" cy="2032000"/>
          </a:xfrm>
          <a:custGeom>
            <a:avLst/>
            <a:gdLst>
              <a:gd name="connisteX0" fmla="*/ 0 w 50800"/>
              <a:gd name="connsiteY0" fmla="*/ 25400 h 2032000"/>
              <a:gd name="connisteX1" fmla="*/ 25400 w 50800"/>
              <a:gd name="connsiteY1" fmla="*/ 0 h 2032000"/>
              <a:gd name="connisteX2" fmla="*/ 25400 w 50800"/>
              <a:gd name="connsiteY2" fmla="*/ 0 h 2032000"/>
              <a:gd name="connisteX3" fmla="*/ 50800 w 50800"/>
              <a:gd name="connsiteY3" fmla="*/ 25400 h 2032000"/>
              <a:gd name="connisteX4" fmla="*/ 50800 w 50800"/>
              <a:gd name="connsiteY4" fmla="*/ 2006600 h 2032000"/>
              <a:gd name="connisteX5" fmla="*/ 25400 w 50800"/>
              <a:gd name="connsiteY5" fmla="*/ 2032000 h 2032000"/>
              <a:gd name="connisteX6" fmla="*/ 25400 w 50800"/>
              <a:gd name="connsiteY6" fmla="*/ 2032000 h 2032000"/>
              <a:gd name="connisteX7" fmla="*/ 0 w 50800"/>
              <a:gd name="connsiteY7" fmla="*/ 2006600 h 2032000"/>
              <a:gd name="connisteX8" fmla="*/ 0 w 50800"/>
              <a:gd name="connsiteY8" fmla="*/ 25400 h 2032000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  <a:cxn ang="0">
                <a:pos x="connisteX7" y="connsiteY7"/>
              </a:cxn>
              <a:cxn ang="0">
                <a:pos x="connisteX8" y="connsiteY8"/>
              </a:cxn>
            </a:cxnLst>
            <a:pathLst>
              <a:path w="50800" h="2032000">
                <a:moveTo>
                  <a:pt x="0" y="25400"/>
                </a:moveTo>
                <a:cubicBezTo>
                  <a:pt x="0" y="11372"/>
                  <a:pt x="11372" y="0"/>
                  <a:pt x="25400" y="0"/>
                </a:cubicBezTo>
                <a:lnTo>
                  <a:pt x="25400" y="0"/>
                </a:lnTo>
                <a:cubicBezTo>
                  <a:pt x="39428" y="0"/>
                  <a:pt x="50800" y="11372"/>
                  <a:pt x="50800" y="25400"/>
                </a:cubicBezTo>
                <a:lnTo>
                  <a:pt x="50800" y="2006600"/>
                </a:lnTo>
                <a:cubicBezTo>
                  <a:pt x="50800" y="2020628"/>
                  <a:pt x="39428" y="2032000"/>
                  <a:pt x="25400" y="2032000"/>
                </a:cubicBezTo>
                <a:lnTo>
                  <a:pt x="25400" y="2032000"/>
                </a:lnTo>
                <a:cubicBezTo>
                  <a:pt x="11372" y="2032000"/>
                  <a:pt x="0" y="2020628"/>
                  <a:pt x="0" y="2006600"/>
                </a:cubicBezTo>
                <a:lnTo>
                  <a:pt x="0" y="25400"/>
                </a:lnTo>
                <a:close/>
              </a:path>
            </a:pathLst>
          </a:custGeom>
          <a:solidFill>
            <a:schemeClr val="accent1"/>
          </a:solidFill>
          <a:ln>
            <a:solidFill>
              <a:prstClr val="black">
                <a:alpha val="0"/>
              </a:prstClr>
            </a:solidFill>
            <a:prstDash val="solid"/>
          </a:ln>
        </p:spPr>
        <p:txBody>
          <a:bodyPr>
            <a:noAutofit/>
          </a:bodyPr>
          <a:lstStyle>
            <a:lvl1pPr marL="0" indent="0">
              <a:buNone/>
              <a:defRPr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zh-CN" altLang="en-US" smtClean="0"/>
              <a:t> </a:t>
            </a:r>
            <a:endParaRPr lang="zh-CN" altLang="en-US" smtClean="0"/>
          </a:p>
        </p:txBody>
      </p:sp>
      <p:sp>
        <p:nvSpPr>
          <p:cNvPr id="14" name="文本占位符 13"/>
          <p:cNvSpPr>
            <a:spLocks noGrp="1"/>
          </p:cNvSpPr>
          <p:nvPr>
            <p:ph type="body" idx="16386" hasCustomPrompt="1"/>
            <p:custDataLst>
              <p:tags r:id="rId8"/>
            </p:custDataLst>
          </p:nvPr>
        </p:nvSpPr>
        <p:spPr>
          <a:xfrm>
            <a:off x="762000" y="4216400"/>
            <a:ext cx="3098800" cy="406400"/>
          </a:xfrm>
          <a:noFill/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11000"/>
              </a:lnSpc>
              <a:spcBef>
                <a:spcPct val="0"/>
              </a:spcBef>
              <a:spcAft>
                <a:spcPct val="0"/>
              </a:spcAft>
              <a:buNone/>
              <a:defRPr sz="2400" b="0" spc="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smtClean="0"/>
              <a:t>单击此处添加项标题</a:t>
            </a:r>
            <a:endParaRPr lang="zh-CN" altLang="en-US" smtClean="0"/>
          </a:p>
        </p:txBody>
      </p:sp>
      <p:sp>
        <p:nvSpPr>
          <p:cNvPr id="15" name="文本占位符 14"/>
          <p:cNvSpPr>
            <a:spLocks noGrp="1"/>
          </p:cNvSpPr>
          <p:nvPr>
            <p:ph type="body" idx="16387" hasCustomPrompt="1"/>
            <p:custDataLst>
              <p:tags r:id="rId9"/>
            </p:custDataLst>
          </p:nvPr>
        </p:nvSpPr>
        <p:spPr>
          <a:xfrm>
            <a:off x="762000" y="4724400"/>
            <a:ext cx="3098800" cy="1524000"/>
          </a:xfrm>
          <a:noFill/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None/>
              <a:defRPr sz="1600" b="0" spc="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smtClean="0"/>
              <a:t>单击此处添加项正文</a:t>
            </a:r>
            <a:endParaRPr lang="zh-CN" altLang="en-US" smtClean="0"/>
          </a:p>
        </p:txBody>
      </p:sp>
      <p:sp>
        <p:nvSpPr>
          <p:cNvPr id="16" name="装饰  5"/>
          <p:cNvSpPr>
            <a:spLocks noGrp="1"/>
          </p:cNvSpPr>
          <p:nvPr>
            <p:ph type="body" idx="16394" hasCustomPrompt="1"/>
            <p:custDataLst>
              <p:tags r:id="rId10"/>
            </p:custDataLst>
          </p:nvPr>
        </p:nvSpPr>
        <p:spPr>
          <a:xfrm>
            <a:off x="4470400" y="4216400"/>
            <a:ext cx="50800" cy="2032000"/>
          </a:xfrm>
          <a:custGeom>
            <a:avLst/>
            <a:gdLst>
              <a:gd name="connisteX0" fmla="*/ 0 w 50800"/>
              <a:gd name="connsiteY0" fmla="*/ 25400 h 2032000"/>
              <a:gd name="connisteX1" fmla="*/ 25400 w 50800"/>
              <a:gd name="connsiteY1" fmla="*/ 0 h 2032000"/>
              <a:gd name="connisteX2" fmla="*/ 25400 w 50800"/>
              <a:gd name="connsiteY2" fmla="*/ 0 h 2032000"/>
              <a:gd name="connisteX3" fmla="*/ 50800 w 50800"/>
              <a:gd name="connsiteY3" fmla="*/ 25400 h 2032000"/>
              <a:gd name="connisteX4" fmla="*/ 50800 w 50800"/>
              <a:gd name="connsiteY4" fmla="*/ 2006600 h 2032000"/>
              <a:gd name="connisteX5" fmla="*/ 25400 w 50800"/>
              <a:gd name="connsiteY5" fmla="*/ 2032000 h 2032000"/>
              <a:gd name="connisteX6" fmla="*/ 25400 w 50800"/>
              <a:gd name="connsiteY6" fmla="*/ 2032000 h 2032000"/>
              <a:gd name="connisteX7" fmla="*/ 0 w 50800"/>
              <a:gd name="connsiteY7" fmla="*/ 2006600 h 2032000"/>
              <a:gd name="connisteX8" fmla="*/ 0 w 50800"/>
              <a:gd name="connsiteY8" fmla="*/ 25400 h 2032000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  <a:cxn ang="0">
                <a:pos x="connisteX7" y="connsiteY7"/>
              </a:cxn>
              <a:cxn ang="0">
                <a:pos x="connisteX8" y="connsiteY8"/>
              </a:cxn>
            </a:cxnLst>
            <a:pathLst>
              <a:path w="50800" h="2032000">
                <a:moveTo>
                  <a:pt x="0" y="25400"/>
                </a:moveTo>
                <a:cubicBezTo>
                  <a:pt x="0" y="11372"/>
                  <a:pt x="11372" y="0"/>
                  <a:pt x="25400" y="0"/>
                </a:cubicBezTo>
                <a:lnTo>
                  <a:pt x="25400" y="0"/>
                </a:lnTo>
                <a:cubicBezTo>
                  <a:pt x="39428" y="0"/>
                  <a:pt x="50800" y="11372"/>
                  <a:pt x="50800" y="25400"/>
                </a:cubicBezTo>
                <a:lnTo>
                  <a:pt x="50800" y="2006600"/>
                </a:lnTo>
                <a:cubicBezTo>
                  <a:pt x="50800" y="2020628"/>
                  <a:pt x="39428" y="2032000"/>
                  <a:pt x="25400" y="2032000"/>
                </a:cubicBezTo>
                <a:lnTo>
                  <a:pt x="25400" y="2032000"/>
                </a:lnTo>
                <a:cubicBezTo>
                  <a:pt x="11372" y="2032000"/>
                  <a:pt x="0" y="2020628"/>
                  <a:pt x="0" y="2006600"/>
                </a:cubicBezTo>
                <a:lnTo>
                  <a:pt x="0" y="25400"/>
                </a:lnTo>
                <a:close/>
              </a:path>
            </a:pathLst>
          </a:custGeom>
          <a:solidFill>
            <a:schemeClr val="accent1"/>
          </a:solidFill>
          <a:ln>
            <a:solidFill>
              <a:prstClr val="black">
                <a:alpha val="0"/>
              </a:prstClr>
            </a:solidFill>
            <a:prstDash val="solid"/>
          </a:ln>
        </p:spPr>
        <p:txBody>
          <a:bodyPr>
            <a:noAutofit/>
          </a:bodyPr>
          <a:lstStyle>
            <a:lvl1pPr marL="0" indent="0">
              <a:buNone/>
              <a:defRPr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zh-CN" altLang="en-US" smtClean="0"/>
              <a:t> </a:t>
            </a:r>
            <a:endParaRPr lang="zh-CN" altLang="en-US" smtClean="0"/>
          </a:p>
        </p:txBody>
      </p:sp>
      <p:sp>
        <p:nvSpPr>
          <p:cNvPr id="17" name="文本占位符 16"/>
          <p:cNvSpPr>
            <a:spLocks noGrp="1"/>
          </p:cNvSpPr>
          <p:nvPr>
            <p:ph type="body" idx="16388" hasCustomPrompt="1"/>
            <p:custDataLst>
              <p:tags r:id="rId11"/>
            </p:custDataLst>
          </p:nvPr>
        </p:nvSpPr>
        <p:spPr>
          <a:xfrm>
            <a:off x="4622800" y="4216400"/>
            <a:ext cx="3098800" cy="406400"/>
          </a:xfrm>
          <a:noFill/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11000"/>
              </a:lnSpc>
              <a:spcBef>
                <a:spcPct val="0"/>
              </a:spcBef>
              <a:spcAft>
                <a:spcPct val="0"/>
              </a:spcAft>
              <a:buNone/>
              <a:defRPr sz="2400" b="0" spc="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smtClean="0"/>
              <a:t>单击此处添加项标题</a:t>
            </a:r>
            <a:endParaRPr lang="zh-CN" altLang="en-US" smtClean="0"/>
          </a:p>
        </p:txBody>
      </p:sp>
      <p:sp>
        <p:nvSpPr>
          <p:cNvPr id="18" name="文本占位符 17"/>
          <p:cNvSpPr>
            <a:spLocks noGrp="1"/>
          </p:cNvSpPr>
          <p:nvPr>
            <p:ph type="body" idx="16389" hasCustomPrompt="1"/>
            <p:custDataLst>
              <p:tags r:id="rId12"/>
            </p:custDataLst>
          </p:nvPr>
        </p:nvSpPr>
        <p:spPr>
          <a:xfrm>
            <a:off x="4622800" y="4724400"/>
            <a:ext cx="3098800" cy="1524000"/>
          </a:xfrm>
          <a:noFill/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None/>
              <a:defRPr sz="1600" b="0" spc="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smtClean="0"/>
              <a:t>单击此处添加项正文</a:t>
            </a:r>
            <a:endParaRPr lang="zh-CN" altLang="en-US" smtClean="0"/>
          </a:p>
        </p:txBody>
      </p:sp>
      <p:sp>
        <p:nvSpPr>
          <p:cNvPr id="19" name="装饰  8"/>
          <p:cNvSpPr>
            <a:spLocks noGrp="1"/>
          </p:cNvSpPr>
          <p:nvPr>
            <p:ph type="body" idx="16395" hasCustomPrompt="1"/>
            <p:custDataLst>
              <p:tags r:id="rId13"/>
            </p:custDataLst>
          </p:nvPr>
        </p:nvSpPr>
        <p:spPr>
          <a:xfrm>
            <a:off x="8331200" y="4216400"/>
            <a:ext cx="50800" cy="2032000"/>
          </a:xfrm>
          <a:custGeom>
            <a:avLst/>
            <a:gdLst>
              <a:gd name="connisteX0" fmla="*/ 0 w 50800"/>
              <a:gd name="connsiteY0" fmla="*/ 25400 h 2032000"/>
              <a:gd name="connisteX1" fmla="*/ 25400 w 50800"/>
              <a:gd name="connsiteY1" fmla="*/ 0 h 2032000"/>
              <a:gd name="connisteX2" fmla="*/ 25400 w 50800"/>
              <a:gd name="connsiteY2" fmla="*/ 0 h 2032000"/>
              <a:gd name="connisteX3" fmla="*/ 50800 w 50800"/>
              <a:gd name="connsiteY3" fmla="*/ 25400 h 2032000"/>
              <a:gd name="connisteX4" fmla="*/ 50800 w 50800"/>
              <a:gd name="connsiteY4" fmla="*/ 2006600 h 2032000"/>
              <a:gd name="connisteX5" fmla="*/ 25400 w 50800"/>
              <a:gd name="connsiteY5" fmla="*/ 2032000 h 2032000"/>
              <a:gd name="connisteX6" fmla="*/ 25400 w 50800"/>
              <a:gd name="connsiteY6" fmla="*/ 2032000 h 2032000"/>
              <a:gd name="connisteX7" fmla="*/ 0 w 50800"/>
              <a:gd name="connsiteY7" fmla="*/ 2006600 h 2032000"/>
              <a:gd name="connisteX8" fmla="*/ 0 w 50800"/>
              <a:gd name="connsiteY8" fmla="*/ 25400 h 2032000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  <a:cxn ang="0">
                <a:pos x="connisteX7" y="connsiteY7"/>
              </a:cxn>
              <a:cxn ang="0">
                <a:pos x="connisteX8" y="connsiteY8"/>
              </a:cxn>
            </a:cxnLst>
            <a:pathLst>
              <a:path w="50800" h="2032000">
                <a:moveTo>
                  <a:pt x="0" y="25400"/>
                </a:moveTo>
                <a:cubicBezTo>
                  <a:pt x="0" y="11372"/>
                  <a:pt x="11372" y="0"/>
                  <a:pt x="25400" y="0"/>
                </a:cubicBezTo>
                <a:lnTo>
                  <a:pt x="25400" y="0"/>
                </a:lnTo>
                <a:cubicBezTo>
                  <a:pt x="39428" y="0"/>
                  <a:pt x="50800" y="11372"/>
                  <a:pt x="50800" y="25400"/>
                </a:cubicBezTo>
                <a:lnTo>
                  <a:pt x="50800" y="2006600"/>
                </a:lnTo>
                <a:cubicBezTo>
                  <a:pt x="50800" y="2020628"/>
                  <a:pt x="39428" y="2032000"/>
                  <a:pt x="25400" y="2032000"/>
                </a:cubicBezTo>
                <a:lnTo>
                  <a:pt x="25400" y="2032000"/>
                </a:lnTo>
                <a:cubicBezTo>
                  <a:pt x="11372" y="2032000"/>
                  <a:pt x="0" y="2020628"/>
                  <a:pt x="0" y="2006600"/>
                </a:cubicBezTo>
                <a:lnTo>
                  <a:pt x="0" y="25400"/>
                </a:lnTo>
                <a:close/>
              </a:path>
            </a:pathLst>
          </a:custGeom>
          <a:solidFill>
            <a:schemeClr val="accent1"/>
          </a:solidFill>
          <a:ln>
            <a:solidFill>
              <a:prstClr val="black">
                <a:alpha val="0"/>
              </a:prstClr>
            </a:solidFill>
            <a:prstDash val="solid"/>
          </a:ln>
        </p:spPr>
        <p:txBody>
          <a:bodyPr>
            <a:noAutofit/>
          </a:bodyPr>
          <a:lstStyle>
            <a:lvl1pPr marL="0" indent="0">
              <a:buNone/>
              <a:defRPr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zh-CN" altLang="en-US" smtClean="0"/>
              <a:t> </a:t>
            </a:r>
            <a:endParaRPr lang="zh-CN" altLang="en-US" smtClean="0"/>
          </a:p>
        </p:txBody>
      </p:sp>
      <p:sp>
        <p:nvSpPr>
          <p:cNvPr id="20" name="文本占位符 19"/>
          <p:cNvSpPr>
            <a:spLocks noGrp="1"/>
          </p:cNvSpPr>
          <p:nvPr>
            <p:ph type="body" idx="16390" hasCustomPrompt="1"/>
            <p:custDataLst>
              <p:tags r:id="rId14"/>
            </p:custDataLst>
          </p:nvPr>
        </p:nvSpPr>
        <p:spPr>
          <a:xfrm>
            <a:off x="8483600" y="4216400"/>
            <a:ext cx="3098800" cy="406400"/>
          </a:xfrm>
          <a:noFill/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11000"/>
              </a:lnSpc>
              <a:spcBef>
                <a:spcPct val="0"/>
              </a:spcBef>
              <a:spcAft>
                <a:spcPct val="0"/>
              </a:spcAft>
              <a:buNone/>
              <a:defRPr sz="2400" b="0" spc="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smtClean="0"/>
              <a:t>单击此处添加项标题</a:t>
            </a:r>
            <a:endParaRPr lang="zh-CN" altLang="en-US" smtClean="0"/>
          </a:p>
        </p:txBody>
      </p:sp>
      <p:sp>
        <p:nvSpPr>
          <p:cNvPr id="21" name="文本占位符 20"/>
          <p:cNvSpPr>
            <a:spLocks noGrp="1"/>
          </p:cNvSpPr>
          <p:nvPr>
            <p:ph type="body" idx="16391" hasCustomPrompt="1"/>
            <p:custDataLst>
              <p:tags r:id="rId15"/>
            </p:custDataLst>
          </p:nvPr>
        </p:nvSpPr>
        <p:spPr>
          <a:xfrm>
            <a:off x="8483600" y="4724400"/>
            <a:ext cx="3098800" cy="1524000"/>
          </a:xfrm>
          <a:noFill/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None/>
              <a:defRPr sz="1600" b="0" spc="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smtClean="0"/>
              <a:t>单击此处添加项正文</a:t>
            </a:r>
            <a:endParaRPr lang="zh-CN" altLang="en-US" smtClean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正文页-2_17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日期占位符 7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9" name="页脚占位符 8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0" name="灯片编号占位符 9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11" name="标题 10"/>
          <p:cNvSpPr>
            <a:spLocks noGrp="1"/>
          </p:cNvSpPr>
          <p:nvPr>
            <p:ph type="ctrTitle" idx="16385" hasCustomPrompt="1"/>
            <p:custDataLst>
              <p:tags r:id="rId5"/>
            </p:custDataLst>
          </p:nvPr>
        </p:nvSpPr>
        <p:spPr>
          <a:xfrm>
            <a:off x="609600" y="533400"/>
            <a:ext cx="10972800" cy="609600"/>
          </a:xfrm>
          <a:noFill/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11000"/>
              </a:lnSpc>
              <a:spcBef>
                <a:spcPct val="0"/>
              </a:spcBef>
              <a:spcAft>
                <a:spcPct val="0"/>
              </a:spcAft>
              <a:buNone/>
              <a:defRPr sz="3600" b="0" spc="0">
                <a:solidFill>
                  <a:schemeClr val="tx1"/>
                </a:solidFill>
              </a:defRPr>
            </a:lvl1pPr>
          </a:lstStyle>
          <a:p>
            <a:pPr lvl="0"/>
            <a:r>
              <a:t>单击此处添加标题</a:t>
            </a:r>
          </a:p>
        </p:txBody>
      </p:sp>
      <p:sp>
        <p:nvSpPr>
          <p:cNvPr id="12" name="装饰  1"/>
          <p:cNvSpPr>
            <a:spLocks noGrp="1"/>
          </p:cNvSpPr>
          <p:nvPr>
            <p:ph type="body" idx="16392" hasCustomPrompt="1"/>
            <p:custDataLst>
              <p:tags r:id="rId6"/>
            </p:custDataLst>
          </p:nvPr>
        </p:nvSpPr>
        <p:spPr>
          <a:xfrm>
            <a:off x="609600" y="3556000"/>
            <a:ext cx="3454400" cy="2692400"/>
          </a:xfrm>
          <a:custGeom>
            <a:avLst/>
            <a:gdLst>
              <a:gd name="connisteX0" fmla="*/ 0 w 3454400"/>
              <a:gd name="connsiteY0" fmla="*/ 0 h 2692400"/>
              <a:gd name="connisteX1" fmla="*/ 3454400 w 3454400"/>
              <a:gd name="connsiteY1" fmla="*/ 0 h 2692400"/>
              <a:gd name="connisteX2" fmla="*/ 3454400 w 3454400"/>
              <a:gd name="connsiteY2" fmla="*/ 2489200 h 2692400"/>
              <a:gd name="connisteX3" fmla="*/ 3251200 w 3454400"/>
              <a:gd name="connsiteY3" fmla="*/ 2692400 h 2692400"/>
              <a:gd name="connisteX4" fmla="*/ 203200 w 3454400"/>
              <a:gd name="connsiteY4" fmla="*/ 2692400 h 2692400"/>
              <a:gd name="connisteX5" fmla="*/ 0 w 3454400"/>
              <a:gd name="connsiteY5" fmla="*/ 2489200 h 2692400"/>
              <a:gd name="connisteX6" fmla="*/ 0 w 3454400"/>
              <a:gd name="connsiteY6" fmla="*/ 0 h 2692400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</a:cxnLst>
            <a:pathLst>
              <a:path w="3454400" h="2692400">
                <a:moveTo>
                  <a:pt x="0" y="0"/>
                </a:moveTo>
                <a:lnTo>
                  <a:pt x="3454400" y="0"/>
                </a:lnTo>
                <a:lnTo>
                  <a:pt x="3454400" y="2489200"/>
                </a:lnTo>
                <a:cubicBezTo>
                  <a:pt x="3454400" y="2601424"/>
                  <a:pt x="3363424" y="2692400"/>
                  <a:pt x="3251200" y="2692400"/>
                </a:cubicBezTo>
                <a:lnTo>
                  <a:pt x="203200" y="2692400"/>
                </a:lnTo>
                <a:cubicBezTo>
                  <a:pt x="90976" y="2692400"/>
                  <a:pt x="0" y="2601424"/>
                  <a:pt x="0" y="2489200"/>
                </a:cubicBez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1">
                  <a:lumMod val="0"/>
                  <a:lumOff val="100000"/>
                </a:schemeClr>
              </a:gs>
              <a:gs pos="100000">
                <a:schemeClr val="accent1">
                  <a:lumMod val="0"/>
                  <a:lumOff val="100000"/>
                </a:schemeClr>
              </a:gs>
            </a:gsLst>
            <a:lin ang="5400000"/>
          </a:gradFill>
          <a:ln>
            <a:solidFill>
              <a:prstClr val="black">
                <a:alpha val="0"/>
              </a:prstClr>
            </a:solidFill>
            <a:prstDash val="solid"/>
          </a:ln>
        </p:spPr>
        <p:txBody>
          <a:bodyPr>
            <a:noAutofit/>
          </a:bodyPr>
          <a:lstStyle>
            <a:lvl1pPr marL="0" indent="0">
              <a:buNone/>
              <a:defRPr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zh-CN" altLang="en-US" smtClean="0"/>
              <a:t> </a:t>
            </a:r>
            <a:endParaRPr lang="zh-CN" altLang="en-US" smtClean="0"/>
          </a:p>
        </p:txBody>
      </p:sp>
      <p:sp>
        <p:nvSpPr>
          <p:cNvPr id="13" name="图片占位符 12"/>
          <p:cNvSpPr>
            <a:spLocks noGrp="1"/>
          </p:cNvSpPr>
          <p:nvPr>
            <p:ph type="pic" idx="16393" hasCustomPrompt="1"/>
            <p:custDataLst>
              <p:tags r:id="rId7"/>
            </p:custDataLst>
          </p:nvPr>
        </p:nvSpPr>
        <p:spPr>
          <a:xfrm>
            <a:off x="609600" y="1524000"/>
            <a:ext cx="3454400" cy="2032000"/>
          </a:xfrm>
          <a:custGeom>
            <a:avLst/>
            <a:gdLst>
              <a:gd name="connisteX0" fmla="*/ 0 w 3454400"/>
              <a:gd name="connsiteY0" fmla="*/ 203200 h 2032000"/>
              <a:gd name="connisteX1" fmla="*/ 203200 w 3454400"/>
              <a:gd name="connsiteY1" fmla="*/ 0 h 2032000"/>
              <a:gd name="connisteX2" fmla="*/ 3251200 w 3454400"/>
              <a:gd name="connsiteY2" fmla="*/ 0 h 2032000"/>
              <a:gd name="connisteX3" fmla="*/ 3454400 w 3454400"/>
              <a:gd name="connsiteY3" fmla="*/ 203200 h 2032000"/>
              <a:gd name="connisteX4" fmla="*/ 3454400 w 3454400"/>
              <a:gd name="connsiteY4" fmla="*/ 2032000 h 2032000"/>
              <a:gd name="connisteX5" fmla="*/ 0 w 3454400"/>
              <a:gd name="connsiteY5" fmla="*/ 2032000 h 2032000"/>
              <a:gd name="connisteX6" fmla="*/ 0 w 3454400"/>
              <a:gd name="connsiteY6" fmla="*/ 203200 h 2032000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</a:cxnLst>
            <a:pathLst>
              <a:path w="3454400" h="2032000">
                <a:moveTo>
                  <a:pt x="0" y="203200"/>
                </a:moveTo>
                <a:cubicBezTo>
                  <a:pt x="0" y="90976"/>
                  <a:pt x="90976" y="0"/>
                  <a:pt x="203200" y="0"/>
                </a:cubicBezTo>
                <a:lnTo>
                  <a:pt x="3251200" y="0"/>
                </a:lnTo>
                <a:cubicBezTo>
                  <a:pt x="3363424" y="0"/>
                  <a:pt x="3454400" y="90976"/>
                  <a:pt x="3454400" y="203200"/>
                </a:cubicBezTo>
                <a:lnTo>
                  <a:pt x="3454400" y="2032000"/>
                </a:lnTo>
                <a:lnTo>
                  <a:pt x="0" y="2032000"/>
                </a:lnTo>
                <a:lnTo>
                  <a:pt x="0" y="203200"/>
                </a:lnTo>
                <a:close/>
              </a:path>
            </a:pathLst>
          </a:custGeom>
          <a:solidFill>
            <a:srgbClr val="DDDDDD"/>
          </a:solidFill>
          <a:ln>
            <a:noFill/>
          </a:ln>
        </p:spPr>
        <p:txBody>
          <a:bodyPr>
            <a:no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zh-CN" altLang="en-US"/>
              <a:t> </a:t>
            </a:r>
            <a:endParaRPr lang="zh-CN" altLang="en-US"/>
          </a:p>
        </p:txBody>
      </p:sp>
      <p:sp>
        <p:nvSpPr>
          <p:cNvPr id="14" name="文本占位符 13"/>
          <p:cNvSpPr>
            <a:spLocks noGrp="1"/>
          </p:cNvSpPr>
          <p:nvPr>
            <p:ph type="body" idx="16386" hasCustomPrompt="1"/>
            <p:custDataLst>
              <p:tags r:id="rId8"/>
            </p:custDataLst>
          </p:nvPr>
        </p:nvSpPr>
        <p:spPr>
          <a:xfrm>
            <a:off x="914400" y="3860800"/>
            <a:ext cx="2844800" cy="406400"/>
          </a:xfrm>
          <a:noFill/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11000"/>
              </a:lnSpc>
              <a:spcBef>
                <a:spcPct val="0"/>
              </a:spcBef>
              <a:spcAft>
                <a:spcPct val="0"/>
              </a:spcAft>
              <a:buNone/>
              <a:defRPr sz="2400" b="0" spc="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smtClean="0"/>
              <a:t>项标题</a:t>
            </a:r>
            <a:endParaRPr lang="zh-CN" altLang="en-US" smtClean="0"/>
          </a:p>
        </p:txBody>
      </p:sp>
      <p:sp>
        <p:nvSpPr>
          <p:cNvPr id="15" name="文本占位符 14"/>
          <p:cNvSpPr>
            <a:spLocks noGrp="1"/>
          </p:cNvSpPr>
          <p:nvPr>
            <p:ph type="body" idx="16387" hasCustomPrompt="1"/>
            <p:custDataLst>
              <p:tags r:id="rId9"/>
            </p:custDataLst>
          </p:nvPr>
        </p:nvSpPr>
        <p:spPr>
          <a:xfrm>
            <a:off x="914400" y="4419600"/>
            <a:ext cx="2844800" cy="1524000"/>
          </a:xfrm>
          <a:noFill/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None/>
              <a:defRPr sz="1600" b="0" spc="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smtClean="0"/>
              <a:t>单击此处添加项正文</a:t>
            </a:r>
            <a:endParaRPr lang="zh-CN" altLang="en-US" smtClean="0"/>
          </a:p>
        </p:txBody>
      </p:sp>
      <p:sp>
        <p:nvSpPr>
          <p:cNvPr id="16" name="装饰  5"/>
          <p:cNvSpPr>
            <a:spLocks noGrp="1"/>
          </p:cNvSpPr>
          <p:nvPr>
            <p:ph type="body" idx="16394" hasCustomPrompt="1"/>
            <p:custDataLst>
              <p:tags r:id="rId10"/>
            </p:custDataLst>
          </p:nvPr>
        </p:nvSpPr>
        <p:spPr>
          <a:xfrm>
            <a:off x="4368800" y="3556000"/>
            <a:ext cx="3454400" cy="2692400"/>
          </a:xfrm>
          <a:custGeom>
            <a:avLst/>
            <a:gdLst>
              <a:gd name="connisteX0" fmla="*/ 0 w 3454400"/>
              <a:gd name="connsiteY0" fmla="*/ 0 h 2692400"/>
              <a:gd name="connisteX1" fmla="*/ 3454400 w 3454400"/>
              <a:gd name="connsiteY1" fmla="*/ 0 h 2692400"/>
              <a:gd name="connisteX2" fmla="*/ 3454400 w 3454400"/>
              <a:gd name="connsiteY2" fmla="*/ 2489200 h 2692400"/>
              <a:gd name="connisteX3" fmla="*/ 3251200 w 3454400"/>
              <a:gd name="connsiteY3" fmla="*/ 2692400 h 2692400"/>
              <a:gd name="connisteX4" fmla="*/ 203200 w 3454400"/>
              <a:gd name="connsiteY4" fmla="*/ 2692400 h 2692400"/>
              <a:gd name="connisteX5" fmla="*/ 0 w 3454400"/>
              <a:gd name="connsiteY5" fmla="*/ 2489200 h 2692400"/>
              <a:gd name="connisteX6" fmla="*/ 0 w 3454400"/>
              <a:gd name="connsiteY6" fmla="*/ 0 h 2692400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</a:cxnLst>
            <a:pathLst>
              <a:path w="3454400" h="2692400">
                <a:moveTo>
                  <a:pt x="0" y="0"/>
                </a:moveTo>
                <a:lnTo>
                  <a:pt x="3454400" y="0"/>
                </a:lnTo>
                <a:lnTo>
                  <a:pt x="3454400" y="2489200"/>
                </a:lnTo>
                <a:cubicBezTo>
                  <a:pt x="3454400" y="2601424"/>
                  <a:pt x="3363424" y="2692400"/>
                  <a:pt x="3251200" y="2692400"/>
                </a:cubicBezTo>
                <a:lnTo>
                  <a:pt x="203200" y="2692400"/>
                </a:lnTo>
                <a:cubicBezTo>
                  <a:pt x="90976" y="2692400"/>
                  <a:pt x="0" y="2601424"/>
                  <a:pt x="0" y="2489200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>
            <a:solidFill>
              <a:prstClr val="black">
                <a:alpha val="0"/>
              </a:prstClr>
            </a:solidFill>
            <a:prstDash val="solid"/>
          </a:ln>
        </p:spPr>
        <p:txBody>
          <a:bodyPr>
            <a:noAutofit/>
          </a:bodyPr>
          <a:lstStyle>
            <a:lvl1pPr marL="0" indent="0">
              <a:buNone/>
              <a:defRPr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zh-CN" altLang="en-US" smtClean="0"/>
              <a:t> </a:t>
            </a:r>
            <a:endParaRPr lang="zh-CN" altLang="en-US" smtClean="0"/>
          </a:p>
        </p:txBody>
      </p:sp>
      <p:sp>
        <p:nvSpPr>
          <p:cNvPr id="17" name="图片占位符 16"/>
          <p:cNvSpPr>
            <a:spLocks noGrp="1"/>
          </p:cNvSpPr>
          <p:nvPr>
            <p:ph type="pic" idx="16395" hasCustomPrompt="1"/>
            <p:custDataLst>
              <p:tags r:id="rId11"/>
            </p:custDataLst>
          </p:nvPr>
        </p:nvSpPr>
        <p:spPr>
          <a:xfrm>
            <a:off x="4368800" y="1524000"/>
            <a:ext cx="3454400" cy="2032000"/>
          </a:xfrm>
          <a:custGeom>
            <a:avLst/>
            <a:gdLst>
              <a:gd name="connisteX0" fmla="*/ 0 w 3454400"/>
              <a:gd name="connsiteY0" fmla="*/ 203200 h 2032000"/>
              <a:gd name="connisteX1" fmla="*/ 203200 w 3454400"/>
              <a:gd name="connsiteY1" fmla="*/ 0 h 2032000"/>
              <a:gd name="connisteX2" fmla="*/ 3251200 w 3454400"/>
              <a:gd name="connsiteY2" fmla="*/ 0 h 2032000"/>
              <a:gd name="connisteX3" fmla="*/ 3454400 w 3454400"/>
              <a:gd name="connsiteY3" fmla="*/ 203200 h 2032000"/>
              <a:gd name="connisteX4" fmla="*/ 3454400 w 3454400"/>
              <a:gd name="connsiteY4" fmla="*/ 2032000 h 2032000"/>
              <a:gd name="connisteX5" fmla="*/ 0 w 3454400"/>
              <a:gd name="connsiteY5" fmla="*/ 2032000 h 2032000"/>
              <a:gd name="connisteX6" fmla="*/ 0 w 3454400"/>
              <a:gd name="connsiteY6" fmla="*/ 203200 h 2032000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</a:cxnLst>
            <a:pathLst>
              <a:path w="3454400" h="2032000">
                <a:moveTo>
                  <a:pt x="0" y="203200"/>
                </a:moveTo>
                <a:cubicBezTo>
                  <a:pt x="0" y="90976"/>
                  <a:pt x="90976" y="0"/>
                  <a:pt x="203200" y="0"/>
                </a:cubicBezTo>
                <a:lnTo>
                  <a:pt x="3251200" y="0"/>
                </a:lnTo>
                <a:cubicBezTo>
                  <a:pt x="3363424" y="0"/>
                  <a:pt x="3454400" y="90976"/>
                  <a:pt x="3454400" y="203200"/>
                </a:cubicBezTo>
                <a:lnTo>
                  <a:pt x="3454400" y="2032000"/>
                </a:lnTo>
                <a:lnTo>
                  <a:pt x="0" y="2032000"/>
                </a:lnTo>
                <a:lnTo>
                  <a:pt x="0" y="203200"/>
                </a:lnTo>
                <a:close/>
              </a:path>
            </a:pathLst>
          </a:custGeom>
          <a:solidFill>
            <a:srgbClr val="DDDDDD"/>
          </a:solidFill>
          <a:ln>
            <a:noFill/>
          </a:ln>
        </p:spPr>
        <p:txBody>
          <a:bodyPr>
            <a:no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zh-CN" altLang="en-US"/>
              <a:t> </a:t>
            </a:r>
            <a:endParaRPr lang="zh-CN" altLang="en-US"/>
          </a:p>
        </p:txBody>
      </p:sp>
      <p:sp>
        <p:nvSpPr>
          <p:cNvPr id="18" name="文本占位符 17"/>
          <p:cNvSpPr>
            <a:spLocks noGrp="1"/>
          </p:cNvSpPr>
          <p:nvPr>
            <p:ph type="body" idx="16388" hasCustomPrompt="1"/>
            <p:custDataLst>
              <p:tags r:id="rId12"/>
            </p:custDataLst>
          </p:nvPr>
        </p:nvSpPr>
        <p:spPr>
          <a:xfrm>
            <a:off x="4673600" y="3860800"/>
            <a:ext cx="2844800" cy="406400"/>
          </a:xfrm>
          <a:noFill/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11000"/>
              </a:lnSpc>
              <a:spcBef>
                <a:spcPct val="0"/>
              </a:spcBef>
              <a:spcAft>
                <a:spcPct val="0"/>
              </a:spcAft>
              <a:buNone/>
              <a:defRPr sz="2400" b="0" spc="0">
                <a:solidFill>
                  <a:srgbClr val="FFFFFF"/>
                </a:solidFill>
              </a:defRPr>
            </a:lvl1pPr>
          </a:lstStyle>
          <a:p>
            <a:pPr lvl="0"/>
            <a:r>
              <a:rPr lang="zh-CN" altLang="en-US" smtClean="0"/>
              <a:t>项标题</a:t>
            </a:r>
            <a:endParaRPr lang="zh-CN" altLang="en-US" smtClean="0"/>
          </a:p>
        </p:txBody>
      </p:sp>
      <p:sp>
        <p:nvSpPr>
          <p:cNvPr id="19" name="文本占位符 18"/>
          <p:cNvSpPr>
            <a:spLocks noGrp="1"/>
          </p:cNvSpPr>
          <p:nvPr>
            <p:ph type="body" idx="16389" hasCustomPrompt="1"/>
            <p:custDataLst>
              <p:tags r:id="rId13"/>
            </p:custDataLst>
          </p:nvPr>
        </p:nvSpPr>
        <p:spPr>
          <a:xfrm>
            <a:off x="4673600" y="4419600"/>
            <a:ext cx="2844800" cy="1524000"/>
          </a:xfrm>
          <a:noFill/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None/>
              <a:defRPr sz="1600" b="0" spc="0">
                <a:solidFill>
                  <a:srgbClr val="FFFFFF"/>
                </a:solidFill>
              </a:defRPr>
            </a:lvl1pPr>
          </a:lstStyle>
          <a:p>
            <a:pPr lvl="0"/>
            <a:r>
              <a:rPr lang="zh-CN" altLang="en-US" smtClean="0"/>
              <a:t>单击此处添加项正文</a:t>
            </a:r>
            <a:endParaRPr lang="zh-CN" altLang="en-US" smtClean="0"/>
          </a:p>
        </p:txBody>
      </p:sp>
      <p:sp>
        <p:nvSpPr>
          <p:cNvPr id="20" name="装饰  9"/>
          <p:cNvSpPr>
            <a:spLocks noGrp="1"/>
          </p:cNvSpPr>
          <p:nvPr>
            <p:ph type="body" idx="16396" hasCustomPrompt="1"/>
            <p:custDataLst>
              <p:tags r:id="rId14"/>
            </p:custDataLst>
          </p:nvPr>
        </p:nvSpPr>
        <p:spPr>
          <a:xfrm>
            <a:off x="8128000" y="3556000"/>
            <a:ext cx="3454400" cy="2692400"/>
          </a:xfrm>
          <a:custGeom>
            <a:avLst/>
            <a:gdLst>
              <a:gd name="connisteX0" fmla="*/ 0 w 3454400"/>
              <a:gd name="connsiteY0" fmla="*/ 0 h 2692400"/>
              <a:gd name="connisteX1" fmla="*/ 3454400 w 3454400"/>
              <a:gd name="connsiteY1" fmla="*/ 0 h 2692400"/>
              <a:gd name="connisteX2" fmla="*/ 3454400 w 3454400"/>
              <a:gd name="connsiteY2" fmla="*/ 2489200 h 2692400"/>
              <a:gd name="connisteX3" fmla="*/ 3251200 w 3454400"/>
              <a:gd name="connsiteY3" fmla="*/ 2692400 h 2692400"/>
              <a:gd name="connisteX4" fmla="*/ 203200 w 3454400"/>
              <a:gd name="connsiteY4" fmla="*/ 2692400 h 2692400"/>
              <a:gd name="connisteX5" fmla="*/ 0 w 3454400"/>
              <a:gd name="connsiteY5" fmla="*/ 2489200 h 2692400"/>
              <a:gd name="connisteX6" fmla="*/ 0 w 3454400"/>
              <a:gd name="connsiteY6" fmla="*/ 0 h 2692400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</a:cxnLst>
            <a:pathLst>
              <a:path w="3454400" h="2692400">
                <a:moveTo>
                  <a:pt x="0" y="0"/>
                </a:moveTo>
                <a:lnTo>
                  <a:pt x="3454400" y="0"/>
                </a:lnTo>
                <a:lnTo>
                  <a:pt x="3454400" y="2489200"/>
                </a:lnTo>
                <a:cubicBezTo>
                  <a:pt x="3454400" y="2601424"/>
                  <a:pt x="3363424" y="2692400"/>
                  <a:pt x="3251200" y="2692400"/>
                </a:cubicBezTo>
                <a:lnTo>
                  <a:pt x="203200" y="2692400"/>
                </a:lnTo>
                <a:cubicBezTo>
                  <a:pt x="90976" y="2692400"/>
                  <a:pt x="0" y="2601424"/>
                  <a:pt x="0" y="2489200"/>
                </a:cubicBez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1">
                  <a:lumMod val="0"/>
                  <a:lumOff val="100000"/>
                </a:schemeClr>
              </a:gs>
              <a:gs pos="100000">
                <a:schemeClr val="accent1">
                  <a:lumMod val="0"/>
                  <a:lumOff val="100000"/>
                </a:schemeClr>
              </a:gs>
            </a:gsLst>
            <a:lin ang="5400000"/>
          </a:gradFill>
          <a:ln>
            <a:solidFill>
              <a:prstClr val="black">
                <a:alpha val="0"/>
              </a:prstClr>
            </a:solidFill>
            <a:prstDash val="solid"/>
          </a:ln>
        </p:spPr>
        <p:txBody>
          <a:bodyPr>
            <a:noAutofit/>
          </a:bodyPr>
          <a:lstStyle>
            <a:lvl1pPr marL="0" indent="0">
              <a:buNone/>
              <a:defRPr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zh-CN" altLang="en-US" smtClean="0"/>
              <a:t> </a:t>
            </a:r>
            <a:endParaRPr lang="zh-CN" altLang="en-US" smtClean="0"/>
          </a:p>
        </p:txBody>
      </p:sp>
      <p:sp>
        <p:nvSpPr>
          <p:cNvPr id="21" name="图片占位符 20"/>
          <p:cNvSpPr>
            <a:spLocks noGrp="1"/>
          </p:cNvSpPr>
          <p:nvPr>
            <p:ph type="pic" idx="16397" hasCustomPrompt="1"/>
            <p:custDataLst>
              <p:tags r:id="rId15"/>
            </p:custDataLst>
          </p:nvPr>
        </p:nvSpPr>
        <p:spPr>
          <a:xfrm>
            <a:off x="8128000" y="1524000"/>
            <a:ext cx="3454400" cy="2032000"/>
          </a:xfrm>
          <a:custGeom>
            <a:avLst/>
            <a:gdLst>
              <a:gd name="connisteX0" fmla="*/ 0 w 3454400"/>
              <a:gd name="connsiteY0" fmla="*/ 203200 h 2032000"/>
              <a:gd name="connisteX1" fmla="*/ 203200 w 3454400"/>
              <a:gd name="connsiteY1" fmla="*/ 0 h 2032000"/>
              <a:gd name="connisteX2" fmla="*/ 3251200 w 3454400"/>
              <a:gd name="connsiteY2" fmla="*/ 0 h 2032000"/>
              <a:gd name="connisteX3" fmla="*/ 3454400 w 3454400"/>
              <a:gd name="connsiteY3" fmla="*/ 203200 h 2032000"/>
              <a:gd name="connisteX4" fmla="*/ 3454400 w 3454400"/>
              <a:gd name="connsiteY4" fmla="*/ 2032000 h 2032000"/>
              <a:gd name="connisteX5" fmla="*/ 0 w 3454400"/>
              <a:gd name="connsiteY5" fmla="*/ 2032000 h 2032000"/>
              <a:gd name="connisteX6" fmla="*/ 0 w 3454400"/>
              <a:gd name="connsiteY6" fmla="*/ 203200 h 2032000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</a:cxnLst>
            <a:pathLst>
              <a:path w="3454400" h="2032000">
                <a:moveTo>
                  <a:pt x="0" y="203200"/>
                </a:moveTo>
                <a:cubicBezTo>
                  <a:pt x="0" y="90976"/>
                  <a:pt x="90976" y="0"/>
                  <a:pt x="203200" y="0"/>
                </a:cubicBezTo>
                <a:lnTo>
                  <a:pt x="3251200" y="0"/>
                </a:lnTo>
                <a:cubicBezTo>
                  <a:pt x="3363424" y="0"/>
                  <a:pt x="3454400" y="90976"/>
                  <a:pt x="3454400" y="203200"/>
                </a:cubicBezTo>
                <a:lnTo>
                  <a:pt x="3454400" y="2032000"/>
                </a:lnTo>
                <a:lnTo>
                  <a:pt x="0" y="2032000"/>
                </a:lnTo>
                <a:lnTo>
                  <a:pt x="0" y="203200"/>
                </a:lnTo>
                <a:close/>
              </a:path>
            </a:pathLst>
          </a:custGeom>
          <a:solidFill>
            <a:srgbClr val="DDDDDD"/>
          </a:solidFill>
          <a:ln>
            <a:noFill/>
          </a:ln>
        </p:spPr>
        <p:txBody>
          <a:bodyPr>
            <a:no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zh-CN" altLang="en-US"/>
              <a:t> </a:t>
            </a:r>
            <a:endParaRPr lang="zh-CN" altLang="en-US"/>
          </a:p>
        </p:txBody>
      </p:sp>
      <p:sp>
        <p:nvSpPr>
          <p:cNvPr id="22" name="文本占位符 21"/>
          <p:cNvSpPr>
            <a:spLocks noGrp="1"/>
          </p:cNvSpPr>
          <p:nvPr>
            <p:ph type="body" idx="16390" hasCustomPrompt="1"/>
            <p:custDataLst>
              <p:tags r:id="rId16"/>
            </p:custDataLst>
          </p:nvPr>
        </p:nvSpPr>
        <p:spPr>
          <a:xfrm>
            <a:off x="8432800" y="3860800"/>
            <a:ext cx="2844800" cy="406400"/>
          </a:xfrm>
          <a:noFill/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11000"/>
              </a:lnSpc>
              <a:spcBef>
                <a:spcPct val="0"/>
              </a:spcBef>
              <a:spcAft>
                <a:spcPct val="0"/>
              </a:spcAft>
              <a:buNone/>
              <a:defRPr sz="2400" b="0" spc="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smtClean="0"/>
              <a:t>项标题</a:t>
            </a:r>
            <a:endParaRPr lang="zh-CN" altLang="en-US" smtClean="0"/>
          </a:p>
        </p:txBody>
      </p:sp>
      <p:sp>
        <p:nvSpPr>
          <p:cNvPr id="23" name="文本占位符 22"/>
          <p:cNvSpPr>
            <a:spLocks noGrp="1"/>
          </p:cNvSpPr>
          <p:nvPr>
            <p:ph type="body" idx="16391" hasCustomPrompt="1"/>
            <p:custDataLst>
              <p:tags r:id="rId17"/>
            </p:custDataLst>
          </p:nvPr>
        </p:nvSpPr>
        <p:spPr>
          <a:xfrm>
            <a:off x="8432800" y="4419600"/>
            <a:ext cx="2844800" cy="1524000"/>
          </a:xfrm>
          <a:noFill/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None/>
              <a:defRPr sz="1600" b="0" spc="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smtClean="0"/>
              <a:t>单击此处添加项正文</a:t>
            </a:r>
            <a:endParaRPr lang="zh-CN" altLang="en-US" smtClean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正文页-63_24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日期占位符 7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9" name="页脚占位符 8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0" name="灯片编号占位符 9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11" name="标题 10"/>
          <p:cNvSpPr>
            <a:spLocks noGrp="1"/>
          </p:cNvSpPr>
          <p:nvPr>
            <p:ph type="ctrTitle" idx="16385" hasCustomPrompt="1"/>
            <p:custDataLst>
              <p:tags r:id="rId5"/>
            </p:custDataLst>
          </p:nvPr>
        </p:nvSpPr>
        <p:spPr>
          <a:xfrm>
            <a:off x="609600" y="3784600"/>
            <a:ext cx="3429000" cy="1219200"/>
          </a:xfrm>
          <a:noFill/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11000"/>
              </a:lnSpc>
              <a:spcBef>
                <a:spcPct val="0"/>
              </a:spcBef>
              <a:spcAft>
                <a:spcPct val="0"/>
              </a:spcAft>
              <a:buNone/>
              <a:defRPr sz="3600" b="0" spc="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/>
              <a:t>单击此处添加标题</a:t>
            </a:r>
            <a:endParaRPr lang="zh-CN" altLang="en-US"/>
          </a:p>
        </p:txBody>
      </p:sp>
      <p:sp>
        <p:nvSpPr>
          <p:cNvPr id="12" name="内容占位符 11"/>
          <p:cNvSpPr>
            <a:spLocks noGrp="1"/>
          </p:cNvSpPr>
          <p:nvPr>
            <p:ph idx="16392" hasCustomPrompt="1"/>
            <p:custDataLst>
              <p:tags r:id="rId6"/>
            </p:custDataLst>
          </p:nvPr>
        </p:nvSpPr>
        <p:spPr>
          <a:xfrm>
            <a:off x="609600" y="609600"/>
            <a:ext cx="10972800" cy="2641600"/>
          </a:xfrm>
          <a:custGeom>
            <a:avLst/>
            <a:gdLst>
              <a:gd name="connisteX0" fmla="*/ 0 w 10972800"/>
              <a:gd name="connsiteY0" fmla="*/ 203200 h 2641600"/>
              <a:gd name="connisteX1" fmla="*/ 203200 w 10972800"/>
              <a:gd name="connsiteY1" fmla="*/ 0 h 2641600"/>
              <a:gd name="connisteX2" fmla="*/ 10769600 w 10972800"/>
              <a:gd name="connsiteY2" fmla="*/ 0 h 2641600"/>
              <a:gd name="connisteX3" fmla="*/ 10972800 w 10972800"/>
              <a:gd name="connsiteY3" fmla="*/ 203200 h 2641600"/>
              <a:gd name="connisteX4" fmla="*/ 10972800 w 10972800"/>
              <a:gd name="connsiteY4" fmla="*/ 2438400 h 2641600"/>
              <a:gd name="connisteX5" fmla="*/ 10769600 w 10972800"/>
              <a:gd name="connsiteY5" fmla="*/ 2641600 h 2641600"/>
              <a:gd name="connisteX6" fmla="*/ 203200 w 10972800"/>
              <a:gd name="connsiteY6" fmla="*/ 2641600 h 2641600"/>
              <a:gd name="connisteX7" fmla="*/ 0 w 10972800"/>
              <a:gd name="connsiteY7" fmla="*/ 2438400 h 2641600"/>
              <a:gd name="connisteX8" fmla="*/ 0 w 10972800"/>
              <a:gd name="connsiteY8" fmla="*/ 203200 h 2641600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  <a:cxn ang="0">
                <a:pos x="connisteX7" y="connsiteY7"/>
              </a:cxn>
              <a:cxn ang="0">
                <a:pos x="connisteX8" y="connsiteY8"/>
              </a:cxn>
            </a:cxnLst>
            <a:pathLst>
              <a:path w="10972800" h="2641600">
                <a:moveTo>
                  <a:pt x="0" y="203200"/>
                </a:moveTo>
                <a:cubicBezTo>
                  <a:pt x="0" y="90976"/>
                  <a:pt x="90976" y="0"/>
                  <a:pt x="203200" y="0"/>
                </a:cubicBezTo>
                <a:lnTo>
                  <a:pt x="10769600" y="0"/>
                </a:lnTo>
                <a:cubicBezTo>
                  <a:pt x="10881824" y="0"/>
                  <a:pt x="10972800" y="90976"/>
                  <a:pt x="10972800" y="203200"/>
                </a:cubicBezTo>
                <a:lnTo>
                  <a:pt x="10972800" y="2438400"/>
                </a:lnTo>
                <a:cubicBezTo>
                  <a:pt x="10972800" y="2550624"/>
                  <a:pt x="10881824" y="2641600"/>
                  <a:pt x="10769600" y="2641600"/>
                </a:cubicBezTo>
                <a:lnTo>
                  <a:pt x="203200" y="2641600"/>
                </a:lnTo>
                <a:cubicBezTo>
                  <a:pt x="90976" y="2641600"/>
                  <a:pt x="0" y="2550624"/>
                  <a:pt x="0" y="2438400"/>
                </a:cubicBezTo>
                <a:lnTo>
                  <a:pt x="0" y="203200"/>
                </a:lnTo>
                <a:close/>
              </a:path>
            </a:pathLst>
          </a:custGeom>
          <a:solidFill>
            <a:srgbClr val="DDDDDD"/>
          </a:solidFill>
          <a:ln>
            <a:noFill/>
          </a:ln>
        </p:spPr>
        <p:txBody>
          <a:bodyPr>
            <a:normAutofit/>
          </a:bodyPr>
          <a:lstStyle>
            <a:lvl1pPr>
              <a:buNone/>
              <a:defRPr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 marL="0" indent="0">
              <a:buNone/>
              <a:defRPr/>
            </a:lvl5pPr>
          </a:lstStyle>
          <a:p>
            <a:pPr lvl="4"/>
            <a:r>
              <a:rPr lang="zh-CN" altLang="en-US" smtClean="0"/>
              <a:t> </a:t>
            </a:r>
            <a:endParaRPr lang="zh-CN" altLang="en-US" smtClean="0"/>
          </a:p>
        </p:txBody>
      </p:sp>
      <p:sp>
        <p:nvSpPr>
          <p:cNvPr id="13" name="文本占位符 12"/>
          <p:cNvSpPr>
            <a:spLocks noGrp="1"/>
          </p:cNvSpPr>
          <p:nvPr>
            <p:ph type="body" idx="16386" hasCustomPrompt="1"/>
            <p:custDataLst>
              <p:tags r:id="rId7"/>
            </p:custDataLst>
          </p:nvPr>
        </p:nvSpPr>
        <p:spPr>
          <a:xfrm>
            <a:off x="4648200" y="3860800"/>
            <a:ext cx="1905000" cy="406400"/>
          </a:xfrm>
          <a:noFill/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11000"/>
              </a:lnSpc>
              <a:buNone/>
              <a:defRPr sz="2400" b="0" spc="0">
                <a:solidFill>
                  <a:schemeClr val="tx1"/>
                </a:solidFill>
              </a:defRPr>
            </a:lvl1pPr>
            <a:lvl5pPr marL="0" indent="0" algn="l">
              <a:lnSpc>
                <a:spcPct val="111000"/>
              </a:lnSpc>
              <a:spcBef>
                <a:spcPct val="0"/>
              </a:spcBef>
              <a:spcAft>
                <a:spcPct val="0"/>
              </a:spcAft>
              <a:buNone/>
              <a:defRPr/>
            </a:lvl5pPr>
          </a:lstStyle>
          <a:p>
            <a:pPr lvl="0"/>
            <a:r>
              <a:rPr lang="zh-CN" altLang="en-US" smtClean="0"/>
              <a:t>项标题</a:t>
            </a:r>
            <a:endParaRPr lang="zh-CN" altLang="en-US" smtClean="0"/>
          </a:p>
        </p:txBody>
      </p:sp>
      <p:sp>
        <p:nvSpPr>
          <p:cNvPr id="14" name="文本占位符 13"/>
          <p:cNvSpPr>
            <a:spLocks noGrp="1"/>
          </p:cNvSpPr>
          <p:nvPr>
            <p:ph type="body" idx="16387" hasCustomPrompt="1"/>
            <p:custDataLst>
              <p:tags r:id="rId8"/>
            </p:custDataLst>
          </p:nvPr>
        </p:nvSpPr>
        <p:spPr>
          <a:xfrm>
            <a:off x="4648200" y="4419600"/>
            <a:ext cx="1905000" cy="1828800"/>
          </a:xfrm>
          <a:noFill/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25000"/>
              </a:lnSpc>
              <a:buNone/>
              <a:defRPr sz="1600" b="0" spc="0">
                <a:solidFill>
                  <a:schemeClr val="tx1"/>
                </a:solidFill>
              </a:defRPr>
            </a:lvl1pPr>
            <a:lvl5pPr marL="0" indent="0" algn="l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None/>
              <a:defRPr/>
            </a:lvl5pPr>
          </a:lstStyle>
          <a:p>
            <a:pPr lvl="0"/>
            <a:r>
              <a:rPr lang="zh-CN" altLang="en-US" smtClean="0"/>
              <a:t>单击此处添加项正文</a:t>
            </a:r>
            <a:endParaRPr lang="zh-CN" altLang="en-US" smtClean="0"/>
          </a:p>
        </p:txBody>
      </p:sp>
      <p:sp>
        <p:nvSpPr>
          <p:cNvPr id="15" name="文本占位符 14"/>
          <p:cNvSpPr>
            <a:spLocks noGrp="1"/>
          </p:cNvSpPr>
          <p:nvPr>
            <p:ph type="body" idx="16388" hasCustomPrompt="1"/>
            <p:custDataLst>
              <p:tags r:id="rId9"/>
            </p:custDataLst>
          </p:nvPr>
        </p:nvSpPr>
        <p:spPr>
          <a:xfrm>
            <a:off x="7162800" y="3860800"/>
            <a:ext cx="1905000" cy="406400"/>
          </a:xfrm>
          <a:noFill/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11000"/>
              </a:lnSpc>
              <a:buNone/>
              <a:defRPr sz="2400" b="0" spc="0">
                <a:solidFill>
                  <a:schemeClr val="tx1"/>
                </a:solidFill>
              </a:defRPr>
            </a:lvl1pPr>
            <a:lvl5pPr marL="0" indent="0" algn="l">
              <a:lnSpc>
                <a:spcPct val="111000"/>
              </a:lnSpc>
              <a:spcBef>
                <a:spcPct val="0"/>
              </a:spcBef>
              <a:spcAft>
                <a:spcPct val="0"/>
              </a:spcAft>
              <a:buNone/>
              <a:defRPr/>
            </a:lvl5pPr>
          </a:lstStyle>
          <a:p>
            <a:pPr lvl="0"/>
            <a:r>
              <a:rPr lang="zh-CN" altLang="en-US" smtClean="0"/>
              <a:t>项标题</a:t>
            </a:r>
            <a:endParaRPr lang="zh-CN" altLang="en-US" smtClean="0"/>
          </a:p>
        </p:txBody>
      </p:sp>
      <p:sp>
        <p:nvSpPr>
          <p:cNvPr id="16" name="文本占位符 15"/>
          <p:cNvSpPr>
            <a:spLocks noGrp="1"/>
          </p:cNvSpPr>
          <p:nvPr>
            <p:ph type="body" idx="16389" hasCustomPrompt="1"/>
            <p:custDataLst>
              <p:tags r:id="rId10"/>
            </p:custDataLst>
          </p:nvPr>
        </p:nvSpPr>
        <p:spPr>
          <a:xfrm>
            <a:off x="7162800" y="4419600"/>
            <a:ext cx="1905000" cy="1828800"/>
          </a:xfrm>
          <a:noFill/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25000"/>
              </a:lnSpc>
              <a:buNone/>
              <a:defRPr sz="1600" b="0" spc="0">
                <a:solidFill>
                  <a:schemeClr val="tx1"/>
                </a:solidFill>
              </a:defRPr>
            </a:lvl1pPr>
            <a:lvl5pPr marL="0" indent="0" algn="l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None/>
              <a:defRPr/>
            </a:lvl5pPr>
          </a:lstStyle>
          <a:p>
            <a:pPr lvl="0"/>
            <a:r>
              <a:rPr lang="zh-CN" altLang="en-US" smtClean="0"/>
              <a:t>单击此处添加项正文</a:t>
            </a:r>
            <a:endParaRPr lang="zh-CN" altLang="en-US" smtClean="0"/>
          </a:p>
        </p:txBody>
      </p:sp>
      <p:sp>
        <p:nvSpPr>
          <p:cNvPr id="17" name="文本占位符 16"/>
          <p:cNvSpPr>
            <a:spLocks noGrp="1"/>
          </p:cNvSpPr>
          <p:nvPr>
            <p:ph type="body" idx="16390" hasCustomPrompt="1"/>
            <p:custDataLst>
              <p:tags r:id="rId11"/>
            </p:custDataLst>
          </p:nvPr>
        </p:nvSpPr>
        <p:spPr>
          <a:xfrm>
            <a:off x="9677400" y="3860800"/>
            <a:ext cx="1905000" cy="406400"/>
          </a:xfrm>
          <a:noFill/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11000"/>
              </a:lnSpc>
              <a:buNone/>
              <a:defRPr sz="2400" b="0" spc="0">
                <a:solidFill>
                  <a:schemeClr val="tx1"/>
                </a:solidFill>
              </a:defRPr>
            </a:lvl1pPr>
            <a:lvl5pPr marL="0" indent="0" algn="l">
              <a:lnSpc>
                <a:spcPct val="111000"/>
              </a:lnSpc>
              <a:spcBef>
                <a:spcPct val="0"/>
              </a:spcBef>
              <a:spcAft>
                <a:spcPct val="0"/>
              </a:spcAft>
              <a:buNone/>
              <a:defRPr/>
            </a:lvl5pPr>
          </a:lstStyle>
          <a:p>
            <a:pPr lvl="0"/>
            <a:r>
              <a:rPr lang="zh-CN" altLang="en-US" smtClean="0"/>
              <a:t>项标题</a:t>
            </a:r>
            <a:endParaRPr lang="zh-CN" altLang="en-US" smtClean="0"/>
          </a:p>
        </p:txBody>
      </p:sp>
      <p:sp>
        <p:nvSpPr>
          <p:cNvPr id="18" name="文本占位符 17"/>
          <p:cNvSpPr>
            <a:spLocks noGrp="1"/>
          </p:cNvSpPr>
          <p:nvPr>
            <p:ph type="body" idx="16391" hasCustomPrompt="1"/>
            <p:custDataLst>
              <p:tags r:id="rId12"/>
            </p:custDataLst>
          </p:nvPr>
        </p:nvSpPr>
        <p:spPr>
          <a:xfrm>
            <a:off x="9677400" y="4419600"/>
            <a:ext cx="1905000" cy="1828800"/>
          </a:xfrm>
          <a:noFill/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25000"/>
              </a:lnSpc>
              <a:buNone/>
              <a:defRPr sz="1600" b="0" spc="0">
                <a:solidFill>
                  <a:schemeClr val="tx1"/>
                </a:solidFill>
              </a:defRPr>
            </a:lvl1pPr>
            <a:lvl5pPr marL="0" indent="0" algn="l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None/>
              <a:defRPr/>
            </a:lvl5pPr>
          </a:lstStyle>
          <a:p>
            <a:pPr lvl="0"/>
            <a:r>
              <a:rPr lang="zh-CN" altLang="en-US" smtClean="0"/>
              <a:t>单击此处添加项正文</a:t>
            </a:r>
            <a:endParaRPr lang="zh-CN" altLang="en-US" smtClean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正文页-31_24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日期占位符 7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9" name="页脚占位符 8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0" name="灯片编号占位符 9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11" name="标题 10"/>
          <p:cNvSpPr>
            <a:spLocks noGrp="1"/>
          </p:cNvSpPr>
          <p:nvPr>
            <p:ph type="ctrTitle" idx="16385" hasCustomPrompt="1"/>
            <p:custDataLst>
              <p:tags r:id="rId5"/>
            </p:custDataLst>
          </p:nvPr>
        </p:nvSpPr>
        <p:spPr>
          <a:xfrm>
            <a:off x="609600" y="533400"/>
            <a:ext cx="10972800" cy="609600"/>
          </a:xfrm>
          <a:noFill/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11000"/>
              </a:lnSpc>
              <a:spcBef>
                <a:spcPct val="0"/>
              </a:spcBef>
              <a:spcAft>
                <a:spcPct val="0"/>
              </a:spcAft>
              <a:buNone/>
              <a:defRPr sz="3600" b="0" spc="0">
                <a:solidFill>
                  <a:schemeClr val="tx1"/>
                </a:solidFill>
              </a:defRPr>
            </a:lvl1pPr>
          </a:lstStyle>
          <a:p>
            <a:pPr lvl="0"/>
            <a:r>
              <a:t>单击此处添加标题</a:t>
            </a:r>
          </a:p>
        </p:txBody>
      </p:sp>
      <p:sp>
        <p:nvSpPr>
          <p:cNvPr id="12" name="装饰  1"/>
          <p:cNvSpPr>
            <a:spLocks noGrp="1"/>
          </p:cNvSpPr>
          <p:nvPr>
            <p:ph type="body" idx="16392" hasCustomPrompt="1"/>
            <p:custDataLst>
              <p:tags r:id="rId6"/>
            </p:custDataLst>
          </p:nvPr>
        </p:nvSpPr>
        <p:spPr>
          <a:xfrm>
            <a:off x="609600" y="1524000"/>
            <a:ext cx="3454400" cy="4724400"/>
          </a:xfrm>
          <a:custGeom>
            <a:avLst/>
            <a:gdLst>
              <a:gd name="connisteX0" fmla="*/ 0 w 3454400"/>
              <a:gd name="connsiteY0" fmla="*/ 203200 h 4724400"/>
              <a:gd name="connisteX1" fmla="*/ 203200 w 3454400"/>
              <a:gd name="connsiteY1" fmla="*/ 0 h 4724400"/>
              <a:gd name="connisteX2" fmla="*/ 3251200 w 3454400"/>
              <a:gd name="connsiteY2" fmla="*/ 0 h 4724400"/>
              <a:gd name="connisteX3" fmla="*/ 3454400 w 3454400"/>
              <a:gd name="connsiteY3" fmla="*/ 203200 h 4724400"/>
              <a:gd name="connisteX4" fmla="*/ 3454400 w 3454400"/>
              <a:gd name="connsiteY4" fmla="*/ 4521200 h 4724400"/>
              <a:gd name="connisteX5" fmla="*/ 3251200 w 3454400"/>
              <a:gd name="connsiteY5" fmla="*/ 4724400 h 4724400"/>
              <a:gd name="connisteX6" fmla="*/ 203200 w 3454400"/>
              <a:gd name="connsiteY6" fmla="*/ 4724400 h 4724400"/>
              <a:gd name="connisteX7" fmla="*/ 0 w 3454400"/>
              <a:gd name="connsiteY7" fmla="*/ 4521200 h 4724400"/>
              <a:gd name="connisteX8" fmla="*/ 0 w 3454400"/>
              <a:gd name="connsiteY8" fmla="*/ 203200 h 4724400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  <a:cxn ang="0">
                <a:pos x="connisteX7" y="connsiteY7"/>
              </a:cxn>
              <a:cxn ang="0">
                <a:pos x="connisteX8" y="connsiteY8"/>
              </a:cxn>
            </a:cxnLst>
            <a:pathLst>
              <a:path w="3454400" h="4724400">
                <a:moveTo>
                  <a:pt x="0" y="203200"/>
                </a:moveTo>
                <a:cubicBezTo>
                  <a:pt x="0" y="90976"/>
                  <a:pt x="90976" y="0"/>
                  <a:pt x="203200" y="0"/>
                </a:cubicBezTo>
                <a:lnTo>
                  <a:pt x="3251200" y="0"/>
                </a:lnTo>
                <a:cubicBezTo>
                  <a:pt x="3363424" y="0"/>
                  <a:pt x="3454400" y="90976"/>
                  <a:pt x="3454400" y="203200"/>
                </a:cubicBezTo>
                <a:lnTo>
                  <a:pt x="3454400" y="4521200"/>
                </a:lnTo>
                <a:cubicBezTo>
                  <a:pt x="3454400" y="4633424"/>
                  <a:pt x="3363424" y="4724400"/>
                  <a:pt x="3251200" y="4724400"/>
                </a:cubicBezTo>
                <a:lnTo>
                  <a:pt x="203200" y="4724400"/>
                </a:lnTo>
                <a:cubicBezTo>
                  <a:pt x="90976" y="4724400"/>
                  <a:pt x="0" y="4633424"/>
                  <a:pt x="0" y="4521200"/>
                </a:cubicBezTo>
                <a:lnTo>
                  <a:pt x="0" y="203200"/>
                </a:lnTo>
                <a:close/>
              </a:path>
            </a:pathLst>
          </a:custGeom>
          <a:gradFill>
            <a:gsLst>
              <a:gs pos="0">
                <a:schemeClr val="accent1">
                  <a:lumMod val="0"/>
                  <a:lumOff val="100000"/>
                </a:schemeClr>
              </a:gs>
              <a:gs pos="100000">
                <a:schemeClr val="accent1">
                  <a:lumMod val="0"/>
                  <a:lumOff val="100000"/>
                </a:schemeClr>
              </a:gs>
            </a:gsLst>
            <a:lin ang="5400000"/>
          </a:gradFill>
          <a:ln>
            <a:solidFill>
              <a:prstClr val="black">
                <a:alpha val="0"/>
              </a:prstClr>
            </a:solidFill>
            <a:prstDash val="solid"/>
          </a:ln>
        </p:spPr>
        <p:txBody>
          <a:bodyPr>
            <a:noAutofit/>
          </a:bodyPr>
          <a:lstStyle>
            <a:lvl1pPr>
              <a:buNone/>
              <a:defRPr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 marL="0" indent="0">
              <a:buNone/>
              <a:defRPr/>
            </a:lvl5pPr>
          </a:lstStyle>
          <a:p>
            <a:pPr lvl="4"/>
            <a:r>
              <a:rPr lang="zh-CN" altLang="en-US" smtClean="0"/>
              <a:t> </a:t>
            </a:r>
            <a:endParaRPr lang="zh-CN" altLang="en-US" smtClean="0"/>
          </a:p>
        </p:txBody>
      </p:sp>
      <p:sp>
        <p:nvSpPr>
          <p:cNvPr id="13" name="图片占位符 12"/>
          <p:cNvSpPr>
            <a:spLocks noGrp="1"/>
          </p:cNvSpPr>
          <p:nvPr>
            <p:ph type="pic" idx="16393" hasCustomPrompt="1"/>
            <p:custDataLst>
              <p:tags r:id="rId7"/>
            </p:custDataLst>
          </p:nvPr>
        </p:nvSpPr>
        <p:spPr>
          <a:xfrm>
            <a:off x="1727200" y="1955800"/>
            <a:ext cx="1219200" cy="1219200"/>
          </a:xfrm>
          <a:custGeom>
            <a:avLst/>
            <a:gdLst>
              <a:gd name="connisteX0" fmla="*/ 0 w 1219200"/>
              <a:gd name="connsiteY0" fmla="*/ 609600 h 1219200"/>
              <a:gd name="connisteX1" fmla="*/ 609600 w 1219200"/>
              <a:gd name="connsiteY1" fmla="*/ 0 h 1219200"/>
              <a:gd name="connisteX2" fmla="*/ 609600 w 1219200"/>
              <a:gd name="connsiteY2" fmla="*/ 0 h 1219200"/>
              <a:gd name="connisteX3" fmla="*/ 1219200 w 1219200"/>
              <a:gd name="connsiteY3" fmla="*/ 609600 h 1219200"/>
              <a:gd name="connisteX4" fmla="*/ 1219200 w 1219200"/>
              <a:gd name="connsiteY4" fmla="*/ 609600 h 1219200"/>
              <a:gd name="connisteX5" fmla="*/ 609600 w 1219200"/>
              <a:gd name="connsiteY5" fmla="*/ 1219200 h 1219200"/>
              <a:gd name="connisteX6" fmla="*/ 609600 w 1219200"/>
              <a:gd name="connsiteY6" fmla="*/ 1219200 h 1219200"/>
              <a:gd name="connisteX7" fmla="*/ 0 w 1219200"/>
              <a:gd name="connsiteY7" fmla="*/ 609600 h 1219200"/>
              <a:gd name="connisteX8" fmla="*/ 0 w 1219200"/>
              <a:gd name="connsiteY8" fmla="*/ 609600 h 1219200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  <a:cxn ang="0">
                <a:pos x="connisteX7" y="connsiteY7"/>
              </a:cxn>
              <a:cxn ang="0">
                <a:pos x="connisteX8" y="connsiteY8"/>
              </a:cxn>
            </a:cxnLst>
            <a:pathLst>
              <a:path w="1219200" h="1219200">
                <a:moveTo>
                  <a:pt x="0" y="609600"/>
                </a:moveTo>
                <a:cubicBezTo>
                  <a:pt x="0" y="272927"/>
                  <a:pt x="272927" y="0"/>
                  <a:pt x="609600" y="0"/>
                </a:cubicBezTo>
                <a:lnTo>
                  <a:pt x="609600" y="0"/>
                </a:lnTo>
                <a:cubicBezTo>
                  <a:pt x="946273" y="0"/>
                  <a:pt x="1219200" y="272927"/>
                  <a:pt x="1219200" y="609600"/>
                </a:cubicBezTo>
                <a:lnTo>
                  <a:pt x="1219200" y="609600"/>
                </a:lnTo>
                <a:cubicBezTo>
                  <a:pt x="1219200" y="946273"/>
                  <a:pt x="946273" y="1219200"/>
                  <a:pt x="609600" y="1219200"/>
                </a:cubicBezTo>
                <a:lnTo>
                  <a:pt x="609600" y="1219200"/>
                </a:lnTo>
                <a:cubicBezTo>
                  <a:pt x="272927" y="1219200"/>
                  <a:pt x="0" y="946273"/>
                  <a:pt x="0" y="609600"/>
                </a:cubicBezTo>
                <a:lnTo>
                  <a:pt x="0" y="609600"/>
                </a:lnTo>
                <a:close/>
              </a:path>
            </a:pathLst>
          </a:custGeom>
          <a:solidFill>
            <a:srgbClr val="DDDDDD"/>
          </a:solidFill>
          <a:ln>
            <a:noFill/>
          </a:ln>
        </p:spPr>
        <p:txBody>
          <a:bodyPr>
            <a:no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zh-CN" altLang="en-US"/>
              <a:t> </a:t>
            </a:r>
            <a:endParaRPr lang="zh-CN" altLang="en-US"/>
          </a:p>
        </p:txBody>
      </p:sp>
      <p:sp>
        <p:nvSpPr>
          <p:cNvPr id="14" name="文本占位符 13"/>
          <p:cNvSpPr>
            <a:spLocks noGrp="1"/>
          </p:cNvSpPr>
          <p:nvPr>
            <p:ph type="body" idx="16386" hasCustomPrompt="1"/>
            <p:custDataLst>
              <p:tags r:id="rId8"/>
            </p:custDataLst>
          </p:nvPr>
        </p:nvSpPr>
        <p:spPr>
          <a:xfrm>
            <a:off x="914400" y="3479800"/>
            <a:ext cx="2844800" cy="406400"/>
          </a:xfrm>
          <a:noFill/>
        </p:spPr>
        <p:txBody>
          <a:bodyPr lIns="0" tIns="0" rIns="0" bIns="0" anchor="t">
            <a:normAutofit/>
          </a:bodyPr>
          <a:lstStyle>
            <a:lvl1pPr marL="0" indent="0" algn="ctr">
              <a:lnSpc>
                <a:spcPct val="111000"/>
              </a:lnSpc>
              <a:buNone/>
              <a:defRPr sz="2400" b="0" spc="0">
                <a:solidFill>
                  <a:schemeClr val="tx1"/>
                </a:solidFill>
              </a:defRPr>
            </a:lvl1pPr>
            <a:lvl5pPr marL="0" indent="0" algn="ctr">
              <a:lnSpc>
                <a:spcPct val="111000"/>
              </a:lnSpc>
              <a:spcBef>
                <a:spcPct val="0"/>
              </a:spcBef>
              <a:spcAft>
                <a:spcPct val="0"/>
              </a:spcAft>
              <a:buNone/>
              <a:defRPr/>
            </a:lvl5pPr>
          </a:lstStyle>
          <a:p>
            <a:pPr lvl="0"/>
            <a:r>
              <a:rPr lang="zh-CN" altLang="en-US" smtClean="0"/>
              <a:t>项标题</a:t>
            </a:r>
            <a:endParaRPr lang="zh-CN" altLang="en-US" smtClean="0"/>
          </a:p>
        </p:txBody>
      </p:sp>
      <p:sp>
        <p:nvSpPr>
          <p:cNvPr id="15" name="文本占位符 14"/>
          <p:cNvSpPr>
            <a:spLocks noGrp="1"/>
          </p:cNvSpPr>
          <p:nvPr>
            <p:ph type="body" idx="16387" hasCustomPrompt="1"/>
            <p:custDataLst>
              <p:tags r:id="rId9"/>
            </p:custDataLst>
          </p:nvPr>
        </p:nvSpPr>
        <p:spPr>
          <a:xfrm>
            <a:off x="914400" y="3987800"/>
            <a:ext cx="2844800" cy="1828800"/>
          </a:xfrm>
          <a:noFill/>
        </p:spPr>
        <p:txBody>
          <a:bodyPr lIns="0" tIns="0" rIns="0" bIns="0" anchor="t">
            <a:normAutofit/>
          </a:bodyPr>
          <a:lstStyle>
            <a:lvl1pPr marL="0" indent="0" algn="ctr">
              <a:lnSpc>
                <a:spcPct val="125000"/>
              </a:lnSpc>
              <a:buNone/>
              <a:defRPr sz="1600" b="0" spc="0">
                <a:solidFill>
                  <a:schemeClr val="tx1"/>
                </a:solidFill>
              </a:defRPr>
            </a:lvl1pPr>
            <a:lvl5pPr marL="0" indent="0" algn="ctr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None/>
              <a:defRPr/>
            </a:lvl5pPr>
          </a:lstStyle>
          <a:p>
            <a:pPr lvl="0"/>
            <a:r>
              <a:rPr lang="zh-CN" altLang="en-US" smtClean="0"/>
              <a:t>单击此处添加项正文</a:t>
            </a:r>
            <a:endParaRPr lang="zh-CN" altLang="en-US" smtClean="0"/>
          </a:p>
        </p:txBody>
      </p:sp>
      <p:sp>
        <p:nvSpPr>
          <p:cNvPr id="16" name="装饰  5"/>
          <p:cNvSpPr>
            <a:spLocks noGrp="1"/>
          </p:cNvSpPr>
          <p:nvPr>
            <p:ph type="body" idx="16394" hasCustomPrompt="1"/>
            <p:custDataLst>
              <p:tags r:id="rId10"/>
            </p:custDataLst>
          </p:nvPr>
        </p:nvSpPr>
        <p:spPr>
          <a:xfrm>
            <a:off x="4368800" y="1524000"/>
            <a:ext cx="3454400" cy="4724400"/>
          </a:xfrm>
          <a:custGeom>
            <a:avLst/>
            <a:gdLst>
              <a:gd name="connisteX0" fmla="*/ 0 w 3454400"/>
              <a:gd name="connsiteY0" fmla="*/ 203200 h 4724400"/>
              <a:gd name="connisteX1" fmla="*/ 203200 w 3454400"/>
              <a:gd name="connsiteY1" fmla="*/ 0 h 4724400"/>
              <a:gd name="connisteX2" fmla="*/ 3251200 w 3454400"/>
              <a:gd name="connsiteY2" fmla="*/ 0 h 4724400"/>
              <a:gd name="connisteX3" fmla="*/ 3454400 w 3454400"/>
              <a:gd name="connsiteY3" fmla="*/ 203200 h 4724400"/>
              <a:gd name="connisteX4" fmla="*/ 3454400 w 3454400"/>
              <a:gd name="connsiteY4" fmla="*/ 4521200 h 4724400"/>
              <a:gd name="connisteX5" fmla="*/ 3251200 w 3454400"/>
              <a:gd name="connsiteY5" fmla="*/ 4724400 h 4724400"/>
              <a:gd name="connisteX6" fmla="*/ 203200 w 3454400"/>
              <a:gd name="connsiteY6" fmla="*/ 4724400 h 4724400"/>
              <a:gd name="connisteX7" fmla="*/ 0 w 3454400"/>
              <a:gd name="connsiteY7" fmla="*/ 4521200 h 4724400"/>
              <a:gd name="connisteX8" fmla="*/ 0 w 3454400"/>
              <a:gd name="connsiteY8" fmla="*/ 203200 h 4724400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  <a:cxn ang="0">
                <a:pos x="connisteX7" y="connsiteY7"/>
              </a:cxn>
              <a:cxn ang="0">
                <a:pos x="connisteX8" y="connsiteY8"/>
              </a:cxn>
            </a:cxnLst>
            <a:pathLst>
              <a:path w="3454400" h="4724400">
                <a:moveTo>
                  <a:pt x="0" y="203200"/>
                </a:moveTo>
                <a:cubicBezTo>
                  <a:pt x="0" y="90976"/>
                  <a:pt x="90976" y="0"/>
                  <a:pt x="203200" y="0"/>
                </a:cubicBezTo>
                <a:lnTo>
                  <a:pt x="3251200" y="0"/>
                </a:lnTo>
                <a:cubicBezTo>
                  <a:pt x="3363424" y="0"/>
                  <a:pt x="3454400" y="90976"/>
                  <a:pt x="3454400" y="203200"/>
                </a:cubicBezTo>
                <a:lnTo>
                  <a:pt x="3454400" y="4521200"/>
                </a:lnTo>
                <a:cubicBezTo>
                  <a:pt x="3454400" y="4633424"/>
                  <a:pt x="3363424" y="4724400"/>
                  <a:pt x="3251200" y="4724400"/>
                </a:cubicBezTo>
                <a:lnTo>
                  <a:pt x="203200" y="4724400"/>
                </a:lnTo>
                <a:cubicBezTo>
                  <a:pt x="90976" y="4724400"/>
                  <a:pt x="0" y="4633424"/>
                  <a:pt x="0" y="4521200"/>
                </a:cubicBezTo>
                <a:lnTo>
                  <a:pt x="0" y="203200"/>
                </a:lnTo>
                <a:close/>
              </a:path>
            </a:pathLst>
          </a:custGeom>
          <a:gradFill>
            <a:gsLst>
              <a:gs pos="0">
                <a:schemeClr val="accent1">
                  <a:lumMod val="0"/>
                  <a:lumOff val="100000"/>
                </a:schemeClr>
              </a:gs>
              <a:gs pos="100000">
                <a:schemeClr val="accent1">
                  <a:lumMod val="0"/>
                  <a:lumOff val="100000"/>
                </a:schemeClr>
              </a:gs>
            </a:gsLst>
            <a:lin ang="5400000"/>
          </a:gradFill>
          <a:ln>
            <a:solidFill>
              <a:prstClr val="black">
                <a:alpha val="0"/>
              </a:prstClr>
            </a:solidFill>
            <a:prstDash val="solid"/>
          </a:ln>
        </p:spPr>
        <p:txBody>
          <a:bodyPr>
            <a:noAutofit/>
          </a:bodyPr>
          <a:lstStyle>
            <a:lvl1pPr>
              <a:buNone/>
              <a:defRPr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 marL="0" indent="0">
              <a:buNone/>
              <a:defRPr/>
            </a:lvl5pPr>
          </a:lstStyle>
          <a:p>
            <a:pPr lvl="4"/>
            <a:r>
              <a:rPr lang="zh-CN" altLang="en-US" smtClean="0"/>
              <a:t> </a:t>
            </a:r>
            <a:endParaRPr lang="zh-CN" altLang="en-US" smtClean="0"/>
          </a:p>
        </p:txBody>
      </p:sp>
      <p:sp>
        <p:nvSpPr>
          <p:cNvPr id="17" name="图片占位符 16"/>
          <p:cNvSpPr>
            <a:spLocks noGrp="1"/>
          </p:cNvSpPr>
          <p:nvPr>
            <p:ph type="pic" idx="16395" hasCustomPrompt="1"/>
            <p:custDataLst>
              <p:tags r:id="rId11"/>
            </p:custDataLst>
          </p:nvPr>
        </p:nvSpPr>
        <p:spPr>
          <a:xfrm>
            <a:off x="5486400" y="1955800"/>
            <a:ext cx="1219200" cy="1219200"/>
          </a:xfrm>
          <a:custGeom>
            <a:avLst/>
            <a:gdLst>
              <a:gd name="connisteX0" fmla="*/ 0 w 1219200"/>
              <a:gd name="connsiteY0" fmla="*/ 609600 h 1219200"/>
              <a:gd name="connisteX1" fmla="*/ 609600 w 1219200"/>
              <a:gd name="connsiteY1" fmla="*/ 0 h 1219200"/>
              <a:gd name="connisteX2" fmla="*/ 609600 w 1219200"/>
              <a:gd name="connsiteY2" fmla="*/ 0 h 1219200"/>
              <a:gd name="connisteX3" fmla="*/ 1219200 w 1219200"/>
              <a:gd name="connsiteY3" fmla="*/ 609600 h 1219200"/>
              <a:gd name="connisteX4" fmla="*/ 1219200 w 1219200"/>
              <a:gd name="connsiteY4" fmla="*/ 609600 h 1219200"/>
              <a:gd name="connisteX5" fmla="*/ 609600 w 1219200"/>
              <a:gd name="connsiteY5" fmla="*/ 1219200 h 1219200"/>
              <a:gd name="connisteX6" fmla="*/ 609600 w 1219200"/>
              <a:gd name="connsiteY6" fmla="*/ 1219200 h 1219200"/>
              <a:gd name="connisteX7" fmla="*/ 0 w 1219200"/>
              <a:gd name="connsiteY7" fmla="*/ 609600 h 1219200"/>
              <a:gd name="connisteX8" fmla="*/ 0 w 1219200"/>
              <a:gd name="connsiteY8" fmla="*/ 609600 h 1219200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  <a:cxn ang="0">
                <a:pos x="connisteX7" y="connsiteY7"/>
              </a:cxn>
              <a:cxn ang="0">
                <a:pos x="connisteX8" y="connsiteY8"/>
              </a:cxn>
            </a:cxnLst>
            <a:pathLst>
              <a:path w="1219200" h="1219200">
                <a:moveTo>
                  <a:pt x="0" y="609600"/>
                </a:moveTo>
                <a:cubicBezTo>
                  <a:pt x="0" y="272927"/>
                  <a:pt x="272927" y="0"/>
                  <a:pt x="609600" y="0"/>
                </a:cubicBezTo>
                <a:lnTo>
                  <a:pt x="609600" y="0"/>
                </a:lnTo>
                <a:cubicBezTo>
                  <a:pt x="946273" y="0"/>
                  <a:pt x="1219200" y="272927"/>
                  <a:pt x="1219200" y="609600"/>
                </a:cubicBezTo>
                <a:lnTo>
                  <a:pt x="1219200" y="609600"/>
                </a:lnTo>
                <a:cubicBezTo>
                  <a:pt x="1219200" y="946273"/>
                  <a:pt x="946273" y="1219200"/>
                  <a:pt x="609600" y="1219200"/>
                </a:cubicBezTo>
                <a:lnTo>
                  <a:pt x="609600" y="1219200"/>
                </a:lnTo>
                <a:cubicBezTo>
                  <a:pt x="272927" y="1219200"/>
                  <a:pt x="0" y="946273"/>
                  <a:pt x="0" y="609600"/>
                </a:cubicBezTo>
                <a:lnTo>
                  <a:pt x="0" y="609600"/>
                </a:lnTo>
                <a:close/>
              </a:path>
            </a:pathLst>
          </a:custGeom>
          <a:solidFill>
            <a:srgbClr val="DDDDDD"/>
          </a:solidFill>
          <a:ln>
            <a:noFill/>
          </a:ln>
        </p:spPr>
        <p:txBody>
          <a:bodyPr>
            <a:no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zh-CN" altLang="en-US"/>
              <a:t> </a:t>
            </a:r>
            <a:endParaRPr lang="zh-CN" altLang="en-US"/>
          </a:p>
        </p:txBody>
      </p:sp>
      <p:sp>
        <p:nvSpPr>
          <p:cNvPr id="18" name="文本占位符 17"/>
          <p:cNvSpPr>
            <a:spLocks noGrp="1"/>
          </p:cNvSpPr>
          <p:nvPr>
            <p:ph type="body" idx="16388" hasCustomPrompt="1"/>
            <p:custDataLst>
              <p:tags r:id="rId12"/>
            </p:custDataLst>
          </p:nvPr>
        </p:nvSpPr>
        <p:spPr>
          <a:xfrm>
            <a:off x="4673600" y="3479800"/>
            <a:ext cx="2844800" cy="406400"/>
          </a:xfrm>
          <a:noFill/>
        </p:spPr>
        <p:txBody>
          <a:bodyPr lIns="0" tIns="0" rIns="0" bIns="0" anchor="t">
            <a:normAutofit/>
          </a:bodyPr>
          <a:lstStyle>
            <a:lvl1pPr marL="0" indent="0" algn="ctr">
              <a:lnSpc>
                <a:spcPct val="111000"/>
              </a:lnSpc>
              <a:buNone/>
              <a:defRPr sz="2400" b="0" spc="0">
                <a:solidFill>
                  <a:schemeClr val="tx1"/>
                </a:solidFill>
              </a:defRPr>
            </a:lvl1pPr>
            <a:lvl5pPr marL="0" indent="0" algn="ctr">
              <a:lnSpc>
                <a:spcPct val="111000"/>
              </a:lnSpc>
              <a:spcBef>
                <a:spcPct val="0"/>
              </a:spcBef>
              <a:spcAft>
                <a:spcPct val="0"/>
              </a:spcAft>
              <a:buNone/>
              <a:defRPr/>
            </a:lvl5pPr>
          </a:lstStyle>
          <a:p>
            <a:pPr lvl="0"/>
            <a:r>
              <a:rPr lang="zh-CN" altLang="en-US" smtClean="0"/>
              <a:t>项标题</a:t>
            </a:r>
            <a:endParaRPr lang="zh-CN" altLang="en-US" smtClean="0"/>
          </a:p>
        </p:txBody>
      </p:sp>
      <p:sp>
        <p:nvSpPr>
          <p:cNvPr id="19" name="文本占位符 18"/>
          <p:cNvSpPr>
            <a:spLocks noGrp="1"/>
          </p:cNvSpPr>
          <p:nvPr>
            <p:ph type="body" idx="16389" hasCustomPrompt="1"/>
            <p:custDataLst>
              <p:tags r:id="rId13"/>
            </p:custDataLst>
          </p:nvPr>
        </p:nvSpPr>
        <p:spPr>
          <a:xfrm>
            <a:off x="4673600" y="3987800"/>
            <a:ext cx="2844800" cy="1828800"/>
          </a:xfrm>
          <a:noFill/>
        </p:spPr>
        <p:txBody>
          <a:bodyPr lIns="0" tIns="0" rIns="0" bIns="0" anchor="t">
            <a:normAutofit/>
          </a:bodyPr>
          <a:lstStyle>
            <a:lvl1pPr marL="0" indent="0" algn="ctr">
              <a:lnSpc>
                <a:spcPct val="125000"/>
              </a:lnSpc>
              <a:buNone/>
              <a:defRPr sz="1600" b="0" spc="0">
                <a:solidFill>
                  <a:schemeClr val="tx1"/>
                </a:solidFill>
              </a:defRPr>
            </a:lvl1pPr>
            <a:lvl5pPr marL="0" indent="0" algn="ctr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None/>
              <a:defRPr/>
            </a:lvl5pPr>
          </a:lstStyle>
          <a:p>
            <a:pPr lvl="0"/>
            <a:r>
              <a:rPr lang="zh-CN" altLang="en-US" smtClean="0"/>
              <a:t>单击此处添加项正文</a:t>
            </a:r>
            <a:endParaRPr lang="zh-CN" altLang="en-US" smtClean="0"/>
          </a:p>
        </p:txBody>
      </p:sp>
      <p:sp>
        <p:nvSpPr>
          <p:cNvPr id="20" name="装饰  9"/>
          <p:cNvSpPr>
            <a:spLocks noGrp="1"/>
          </p:cNvSpPr>
          <p:nvPr>
            <p:ph type="body" idx="16396" hasCustomPrompt="1"/>
            <p:custDataLst>
              <p:tags r:id="rId14"/>
            </p:custDataLst>
          </p:nvPr>
        </p:nvSpPr>
        <p:spPr>
          <a:xfrm>
            <a:off x="8128000" y="1524000"/>
            <a:ext cx="3454400" cy="4724400"/>
          </a:xfrm>
          <a:custGeom>
            <a:avLst/>
            <a:gdLst>
              <a:gd name="connisteX0" fmla="*/ 0 w 3454400"/>
              <a:gd name="connsiteY0" fmla="*/ 203200 h 4724400"/>
              <a:gd name="connisteX1" fmla="*/ 203200 w 3454400"/>
              <a:gd name="connsiteY1" fmla="*/ 0 h 4724400"/>
              <a:gd name="connisteX2" fmla="*/ 3251200 w 3454400"/>
              <a:gd name="connsiteY2" fmla="*/ 0 h 4724400"/>
              <a:gd name="connisteX3" fmla="*/ 3454400 w 3454400"/>
              <a:gd name="connsiteY3" fmla="*/ 203200 h 4724400"/>
              <a:gd name="connisteX4" fmla="*/ 3454400 w 3454400"/>
              <a:gd name="connsiteY4" fmla="*/ 4521200 h 4724400"/>
              <a:gd name="connisteX5" fmla="*/ 3251200 w 3454400"/>
              <a:gd name="connsiteY5" fmla="*/ 4724400 h 4724400"/>
              <a:gd name="connisteX6" fmla="*/ 203200 w 3454400"/>
              <a:gd name="connsiteY6" fmla="*/ 4724400 h 4724400"/>
              <a:gd name="connisteX7" fmla="*/ 0 w 3454400"/>
              <a:gd name="connsiteY7" fmla="*/ 4521200 h 4724400"/>
              <a:gd name="connisteX8" fmla="*/ 0 w 3454400"/>
              <a:gd name="connsiteY8" fmla="*/ 203200 h 4724400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  <a:cxn ang="0">
                <a:pos x="connisteX7" y="connsiteY7"/>
              </a:cxn>
              <a:cxn ang="0">
                <a:pos x="connisteX8" y="connsiteY8"/>
              </a:cxn>
            </a:cxnLst>
            <a:pathLst>
              <a:path w="3454400" h="4724400">
                <a:moveTo>
                  <a:pt x="0" y="203200"/>
                </a:moveTo>
                <a:cubicBezTo>
                  <a:pt x="0" y="90976"/>
                  <a:pt x="90976" y="0"/>
                  <a:pt x="203200" y="0"/>
                </a:cubicBezTo>
                <a:lnTo>
                  <a:pt x="3251200" y="0"/>
                </a:lnTo>
                <a:cubicBezTo>
                  <a:pt x="3363424" y="0"/>
                  <a:pt x="3454400" y="90976"/>
                  <a:pt x="3454400" y="203200"/>
                </a:cubicBezTo>
                <a:lnTo>
                  <a:pt x="3454400" y="4521200"/>
                </a:lnTo>
                <a:cubicBezTo>
                  <a:pt x="3454400" y="4633424"/>
                  <a:pt x="3363424" y="4724400"/>
                  <a:pt x="3251200" y="4724400"/>
                </a:cubicBezTo>
                <a:lnTo>
                  <a:pt x="203200" y="4724400"/>
                </a:lnTo>
                <a:cubicBezTo>
                  <a:pt x="90976" y="4724400"/>
                  <a:pt x="0" y="4633424"/>
                  <a:pt x="0" y="4521200"/>
                </a:cubicBezTo>
                <a:lnTo>
                  <a:pt x="0" y="203200"/>
                </a:lnTo>
                <a:close/>
              </a:path>
            </a:pathLst>
          </a:custGeom>
          <a:gradFill>
            <a:gsLst>
              <a:gs pos="0">
                <a:schemeClr val="accent1">
                  <a:lumMod val="0"/>
                  <a:lumOff val="100000"/>
                </a:schemeClr>
              </a:gs>
              <a:gs pos="100000">
                <a:schemeClr val="accent1">
                  <a:lumMod val="0"/>
                  <a:lumOff val="100000"/>
                </a:schemeClr>
              </a:gs>
            </a:gsLst>
            <a:lin ang="5400000"/>
          </a:gradFill>
          <a:ln>
            <a:solidFill>
              <a:prstClr val="black">
                <a:alpha val="0"/>
              </a:prstClr>
            </a:solidFill>
            <a:prstDash val="solid"/>
          </a:ln>
        </p:spPr>
        <p:txBody>
          <a:bodyPr>
            <a:noAutofit/>
          </a:bodyPr>
          <a:lstStyle>
            <a:lvl1pPr>
              <a:buNone/>
              <a:defRPr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 marL="0" indent="0">
              <a:buNone/>
              <a:defRPr/>
            </a:lvl5pPr>
          </a:lstStyle>
          <a:p>
            <a:pPr lvl="4"/>
            <a:r>
              <a:rPr lang="zh-CN" altLang="en-US" smtClean="0"/>
              <a:t> </a:t>
            </a:r>
            <a:endParaRPr lang="zh-CN" altLang="en-US" smtClean="0"/>
          </a:p>
        </p:txBody>
      </p:sp>
      <p:sp>
        <p:nvSpPr>
          <p:cNvPr id="21" name="图片占位符 20"/>
          <p:cNvSpPr>
            <a:spLocks noGrp="1"/>
          </p:cNvSpPr>
          <p:nvPr>
            <p:ph type="pic" idx="16397" hasCustomPrompt="1"/>
            <p:custDataLst>
              <p:tags r:id="rId15"/>
            </p:custDataLst>
          </p:nvPr>
        </p:nvSpPr>
        <p:spPr>
          <a:xfrm>
            <a:off x="9245600" y="1955800"/>
            <a:ext cx="1219200" cy="1219200"/>
          </a:xfrm>
          <a:custGeom>
            <a:avLst/>
            <a:gdLst>
              <a:gd name="connisteX0" fmla="*/ 0 w 1219200"/>
              <a:gd name="connsiteY0" fmla="*/ 609600 h 1219200"/>
              <a:gd name="connisteX1" fmla="*/ 609600 w 1219200"/>
              <a:gd name="connsiteY1" fmla="*/ 0 h 1219200"/>
              <a:gd name="connisteX2" fmla="*/ 609600 w 1219200"/>
              <a:gd name="connsiteY2" fmla="*/ 0 h 1219200"/>
              <a:gd name="connisteX3" fmla="*/ 1219200 w 1219200"/>
              <a:gd name="connsiteY3" fmla="*/ 609600 h 1219200"/>
              <a:gd name="connisteX4" fmla="*/ 1219200 w 1219200"/>
              <a:gd name="connsiteY4" fmla="*/ 609600 h 1219200"/>
              <a:gd name="connisteX5" fmla="*/ 609600 w 1219200"/>
              <a:gd name="connsiteY5" fmla="*/ 1219200 h 1219200"/>
              <a:gd name="connisteX6" fmla="*/ 609600 w 1219200"/>
              <a:gd name="connsiteY6" fmla="*/ 1219200 h 1219200"/>
              <a:gd name="connisteX7" fmla="*/ 0 w 1219200"/>
              <a:gd name="connsiteY7" fmla="*/ 609600 h 1219200"/>
              <a:gd name="connisteX8" fmla="*/ 0 w 1219200"/>
              <a:gd name="connsiteY8" fmla="*/ 609600 h 1219200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  <a:cxn ang="0">
                <a:pos x="connisteX7" y="connsiteY7"/>
              </a:cxn>
              <a:cxn ang="0">
                <a:pos x="connisteX8" y="connsiteY8"/>
              </a:cxn>
            </a:cxnLst>
            <a:pathLst>
              <a:path w="1219200" h="1219200">
                <a:moveTo>
                  <a:pt x="0" y="609600"/>
                </a:moveTo>
                <a:cubicBezTo>
                  <a:pt x="0" y="272927"/>
                  <a:pt x="272927" y="0"/>
                  <a:pt x="609600" y="0"/>
                </a:cubicBezTo>
                <a:lnTo>
                  <a:pt x="609600" y="0"/>
                </a:lnTo>
                <a:cubicBezTo>
                  <a:pt x="946273" y="0"/>
                  <a:pt x="1219200" y="272927"/>
                  <a:pt x="1219200" y="609600"/>
                </a:cubicBezTo>
                <a:lnTo>
                  <a:pt x="1219200" y="609600"/>
                </a:lnTo>
                <a:cubicBezTo>
                  <a:pt x="1219200" y="946273"/>
                  <a:pt x="946273" y="1219200"/>
                  <a:pt x="609600" y="1219200"/>
                </a:cubicBezTo>
                <a:lnTo>
                  <a:pt x="609600" y="1219200"/>
                </a:lnTo>
                <a:cubicBezTo>
                  <a:pt x="272927" y="1219200"/>
                  <a:pt x="0" y="946273"/>
                  <a:pt x="0" y="609600"/>
                </a:cubicBezTo>
                <a:lnTo>
                  <a:pt x="0" y="609600"/>
                </a:lnTo>
                <a:close/>
              </a:path>
            </a:pathLst>
          </a:custGeom>
          <a:solidFill>
            <a:srgbClr val="DDDDDD"/>
          </a:solidFill>
          <a:ln>
            <a:noFill/>
          </a:ln>
        </p:spPr>
        <p:txBody>
          <a:bodyPr>
            <a:no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zh-CN" altLang="en-US"/>
              <a:t> </a:t>
            </a:r>
            <a:endParaRPr lang="zh-CN" altLang="en-US"/>
          </a:p>
        </p:txBody>
      </p:sp>
      <p:sp>
        <p:nvSpPr>
          <p:cNvPr id="22" name="文本占位符 21"/>
          <p:cNvSpPr>
            <a:spLocks noGrp="1"/>
          </p:cNvSpPr>
          <p:nvPr>
            <p:ph type="body" idx="16390" hasCustomPrompt="1"/>
            <p:custDataLst>
              <p:tags r:id="rId16"/>
            </p:custDataLst>
          </p:nvPr>
        </p:nvSpPr>
        <p:spPr>
          <a:xfrm>
            <a:off x="8432800" y="3479800"/>
            <a:ext cx="2844800" cy="406400"/>
          </a:xfrm>
          <a:noFill/>
        </p:spPr>
        <p:txBody>
          <a:bodyPr lIns="0" tIns="0" rIns="0" bIns="0" anchor="t">
            <a:normAutofit/>
          </a:bodyPr>
          <a:lstStyle>
            <a:lvl1pPr marL="0" indent="0" algn="ctr">
              <a:lnSpc>
                <a:spcPct val="111000"/>
              </a:lnSpc>
              <a:buNone/>
              <a:defRPr sz="2400" b="0" spc="0">
                <a:solidFill>
                  <a:schemeClr val="tx1"/>
                </a:solidFill>
              </a:defRPr>
            </a:lvl1pPr>
            <a:lvl5pPr marL="0" indent="0" algn="ctr">
              <a:lnSpc>
                <a:spcPct val="111000"/>
              </a:lnSpc>
              <a:spcBef>
                <a:spcPct val="0"/>
              </a:spcBef>
              <a:spcAft>
                <a:spcPct val="0"/>
              </a:spcAft>
              <a:buNone/>
              <a:defRPr/>
            </a:lvl5pPr>
          </a:lstStyle>
          <a:p>
            <a:pPr lvl="0"/>
            <a:r>
              <a:rPr lang="zh-CN" altLang="en-US" smtClean="0"/>
              <a:t>项标题</a:t>
            </a:r>
            <a:endParaRPr lang="zh-CN" altLang="en-US" smtClean="0"/>
          </a:p>
        </p:txBody>
      </p:sp>
      <p:sp>
        <p:nvSpPr>
          <p:cNvPr id="23" name="文本占位符 22"/>
          <p:cNvSpPr>
            <a:spLocks noGrp="1"/>
          </p:cNvSpPr>
          <p:nvPr>
            <p:ph type="body" idx="16391" hasCustomPrompt="1"/>
            <p:custDataLst>
              <p:tags r:id="rId17"/>
            </p:custDataLst>
          </p:nvPr>
        </p:nvSpPr>
        <p:spPr>
          <a:xfrm>
            <a:off x="8432800" y="3987800"/>
            <a:ext cx="2844800" cy="1828800"/>
          </a:xfrm>
          <a:noFill/>
        </p:spPr>
        <p:txBody>
          <a:bodyPr lIns="0" tIns="0" rIns="0" bIns="0" anchor="t">
            <a:normAutofit/>
          </a:bodyPr>
          <a:lstStyle>
            <a:lvl1pPr marL="0" indent="0" algn="ctr">
              <a:lnSpc>
                <a:spcPct val="125000"/>
              </a:lnSpc>
              <a:buNone/>
              <a:defRPr sz="1600" b="0" spc="0">
                <a:solidFill>
                  <a:schemeClr val="tx1"/>
                </a:solidFill>
              </a:defRPr>
            </a:lvl1pPr>
            <a:lvl5pPr marL="0" indent="0" algn="ctr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None/>
              <a:defRPr/>
            </a:lvl5pPr>
          </a:lstStyle>
          <a:p>
            <a:pPr lvl="0"/>
            <a:r>
              <a:rPr lang="zh-CN" altLang="en-US" smtClean="0"/>
              <a:t>单击此处添加项正文</a:t>
            </a:r>
            <a:endParaRPr lang="zh-CN" altLang="en-US" smtClean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上左标下左内右图-无背景-有间隙-有副标-4">
    <p:bg>
      <p:bgRef idx="1001">
        <a:schemeClr val="bg2"/>
      </p:bgRef>
    </p:bg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 idx="10" hasCustomPrompt="1"/>
            <p:custDataLst>
              <p:tags r:id="rId2"/>
            </p:custDataLst>
          </p:nvPr>
        </p:nvSpPr>
        <p:spPr>
          <a:xfrm>
            <a:off x="609600" y="482505"/>
            <a:ext cx="6705600" cy="736550"/>
          </a:xfrm>
        </p:spPr>
        <p:txBody>
          <a:bodyPr wrap="square" lIns="0" tIns="0" rIns="0" bIns="0" anchor="t">
            <a:noAutofit/>
          </a:bodyPr>
          <a:lstStyle>
            <a:lvl1pPr algn="l">
              <a:lnSpc>
                <a:spcPct val="110000"/>
              </a:lnSpc>
              <a:defRPr sz="3600" b="1" i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defRPr>
            </a:lvl1pPr>
          </a:lstStyle>
          <a:p>
            <a:r>
              <a:rPr lang="zh-CN" altLang="en-US"/>
              <a:t>单击此处添加标题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1" hasCustomPrompt="1"/>
            <p:custDataLst>
              <p:tags r:id="rId3"/>
            </p:custDataLst>
          </p:nvPr>
        </p:nvSpPr>
        <p:spPr>
          <a:xfrm>
            <a:off x="609600" y="1422206"/>
            <a:ext cx="6705600" cy="609600"/>
          </a:xfrm>
        </p:spPr>
        <p:txBody>
          <a:bodyPr wrap="square" lIns="0" tIns="0" rIns="0" bIns="0" anchor="t">
            <a:noAutofit/>
          </a:bodyPr>
          <a:lstStyle>
            <a:lvl1pPr marL="0" indent="0" algn="l">
              <a:lnSpc>
                <a:spcPct val="120000"/>
              </a:lnSpc>
              <a:buNone/>
              <a:defRPr sz="1595" b="0" i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t>单击此处添加文本</a:t>
            </a:r>
          </a:p>
        </p:txBody>
      </p:sp>
      <p:sp>
        <p:nvSpPr>
          <p:cNvPr id="4" name="内容占位符 3"/>
          <p:cNvSpPr>
            <a:spLocks noGrp="1"/>
          </p:cNvSpPr>
          <p:nvPr>
            <p:ph idx="12" hasCustomPrompt="1"/>
            <p:custDataLst>
              <p:tags r:id="rId4"/>
            </p:custDataLst>
          </p:nvPr>
        </p:nvSpPr>
        <p:spPr>
          <a:xfrm>
            <a:off x="609600" y="2641404"/>
            <a:ext cx="6705600" cy="3607003"/>
          </a:xfrm>
        </p:spPr>
        <p:txBody>
          <a:bodyPr wrap="square" lIns="0" tIns="0" rIns="0" bIns="0" anchor="t">
            <a:noAutofit/>
          </a:bodyPr>
          <a:lstStyle>
            <a:lvl1pPr indent="0" algn="l">
              <a:buNone/>
              <a:defRPr sz="1200" b="0" i="0">
                <a:solidFill>
                  <a:srgbClr val="FFFFFF"/>
                </a:solidFill>
                <a:latin typeface="微软雅黑" panose="020B0503020204020204" charset="-122"/>
                <a:ea typeface="微软雅黑" panose="020B0503020204020204" charset="-122"/>
              </a:defRPr>
            </a:lvl1pPr>
          </a:lstStyle>
          <a:p>
            <a:pPr lvl="0"/>
            <a:r>
              <a:rPr lang="zh-CN" altLang="en-US" smtClean="0"/>
              <a:t>单击此处添加文本</a:t>
            </a:r>
            <a:endParaRPr lang="zh-CN" altLang="en-US" smtClean="0"/>
          </a:p>
        </p:txBody>
      </p:sp>
      <p:sp>
        <p:nvSpPr>
          <p:cNvPr id="5" name="图片占位符 4"/>
          <p:cNvSpPr>
            <a:spLocks noGrp="1"/>
          </p:cNvSpPr>
          <p:nvPr>
            <p:ph type="pic" idx="13"/>
            <p:custDataLst>
              <p:tags r:id="rId5"/>
            </p:custDataLst>
          </p:nvPr>
        </p:nvSpPr>
        <p:spPr>
          <a:xfrm>
            <a:off x="7924800" y="609448"/>
            <a:ext cx="3657600" cy="5638800"/>
          </a:xfrm>
          <a:custGeom>
            <a:avLst/>
            <a:gdLst>
              <a:gd name="sw" fmla="*/ 1 w 5760"/>
              <a:gd name="sh" fmla="*/ 1 h 8880"/>
              <a:gd name="mins" fmla="min sw sh"/>
              <a:gd name="dsw" fmla="+- 0 sw mins"/>
              <a:gd name="dsh" fmla="+- 0 sh mins"/>
              <a:gd name="p0x0" fmla="*/ 319 w 5760"/>
              <a:gd name="p0y0" fmla="*/ 0 h 8880"/>
              <a:gd name="p0x1" fmla="*/ 5440 w 5760"/>
              <a:gd name="p0y1" fmla="*/ 0 h 8880"/>
              <a:gd name="p0x2" fmla="*/ 5616 w 5760"/>
              <a:gd name="p0y2" fmla="*/ 0 h 8880"/>
              <a:gd name="p0x3" fmla="*/ 5760 w 5760"/>
              <a:gd name="p0y3" fmla="*/ 143 h 8880"/>
              <a:gd name="p0x4" fmla="*/ 5760 w 5760"/>
              <a:gd name="p0y4" fmla="*/ 319 h 8880"/>
              <a:gd name="p0x5" fmla="*/ 5760 w 5760"/>
              <a:gd name="p0y5" fmla="*/ 8560 h 8880"/>
              <a:gd name="p0x6" fmla="*/ 5760 w 5760"/>
              <a:gd name="p0y6" fmla="*/ 8736 h 8880"/>
              <a:gd name="p0x7" fmla="*/ 5616 w 5760"/>
              <a:gd name="p0y7" fmla="*/ 8880 h 8880"/>
              <a:gd name="p0x8" fmla="*/ 5440 w 5760"/>
              <a:gd name="p0y8" fmla="*/ 8880 h 8880"/>
              <a:gd name="p0x9" fmla="*/ 319 w 5760"/>
              <a:gd name="p0y9" fmla="*/ 8880 h 8880"/>
              <a:gd name="p0x10" fmla="*/ 143 w 5760"/>
              <a:gd name="p0y10" fmla="*/ 8880 h 8880"/>
              <a:gd name="p0x11" fmla="*/ 0 w 5760"/>
              <a:gd name="p0y11" fmla="*/ 8736 h 8880"/>
              <a:gd name="p0x12" fmla="*/ 0 w 5760"/>
              <a:gd name="p0y12" fmla="*/ 8560 h 8880"/>
              <a:gd name="p0x13" fmla="*/ 0 w 5760"/>
              <a:gd name="p0y13" fmla="*/ 319 h 8880"/>
              <a:gd name="p0x14" fmla="*/ 0 w 5760"/>
              <a:gd name="p0y14" fmla="*/ 143 h 8880"/>
              <a:gd name="p0x15" fmla="*/ 143 w 5760"/>
              <a:gd name="p0y15" fmla="*/ 0 h 8880"/>
              <a:gd name="p0x16" fmla="*/ 319 w 5760"/>
              <a:gd name="p0y16" fmla="*/ 0 h 8880"/>
            </a:gdLst>
            <a:ahLst/>
            <a:cxnLst/>
            <a:pathLst>
              <a:path>
                <a:moveTo>
                  <a:pt x="p0x0" y="p0y0"/>
                </a:moveTo>
                <a:lnTo>
                  <a:pt x="p0x1" y="p0y1"/>
                </a:lnTo>
                <a:cubicBezTo>
                  <a:pt x="p0x2" y="p0y2"/>
                  <a:pt x="p0x3" y="p0y3"/>
                  <a:pt x="p0x4" y="p0y4"/>
                </a:cubicBezTo>
                <a:lnTo>
                  <a:pt x="p0x5" y="p0y5"/>
                </a:lnTo>
                <a:cubicBezTo>
                  <a:pt x="p0x6" y="p0y6"/>
                  <a:pt x="p0x7" y="p0y7"/>
                  <a:pt x="p0x8" y="p0y8"/>
                </a:cubicBezTo>
                <a:lnTo>
                  <a:pt x="p0x9" y="p0y9"/>
                </a:lnTo>
                <a:cubicBezTo>
                  <a:pt x="p0x10" y="p0y10"/>
                  <a:pt x="p0x11" y="p0y11"/>
                  <a:pt x="p0x12" y="p0y12"/>
                </a:cubicBezTo>
                <a:lnTo>
                  <a:pt x="p0x13" y="p0y13"/>
                </a:lnTo>
                <a:cubicBezTo>
                  <a:pt x="p0x14" y="p0y14"/>
                  <a:pt x="p0x15" y="p0y15"/>
                  <a:pt x="p0x16" y="p0y16"/>
                </a:cubicBezTo>
              </a:path>
            </a:pathLst>
          </a:cu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endParaRPr lang="zh-CN" alt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正文页-10003_15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日期占位符 7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9" name="页脚占位符 8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0" name="灯片编号占位符 9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11" name="标题 10"/>
          <p:cNvSpPr>
            <a:spLocks noGrp="1"/>
          </p:cNvSpPr>
          <p:nvPr>
            <p:ph type="ctrTitle" idx="16385" hasCustomPrompt="1"/>
            <p:custDataLst>
              <p:tags r:id="rId5"/>
            </p:custDataLst>
          </p:nvPr>
        </p:nvSpPr>
        <p:spPr>
          <a:xfrm>
            <a:off x="609600" y="533400"/>
            <a:ext cx="10972800" cy="609600"/>
          </a:xfrm>
          <a:noFill/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11000"/>
              </a:lnSpc>
              <a:spcBef>
                <a:spcPct val="0"/>
              </a:spcBef>
              <a:spcAft>
                <a:spcPct val="0"/>
              </a:spcAft>
              <a:buNone/>
              <a:defRPr sz="3600" b="0" spc="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/>
              <a:t>单击此处添加标题</a:t>
            </a:r>
            <a:endParaRPr lang="zh-CN" altLang="en-US"/>
          </a:p>
        </p:txBody>
      </p:sp>
      <p:sp>
        <p:nvSpPr>
          <p:cNvPr id="12" name="文本占位符 11"/>
          <p:cNvSpPr>
            <a:spLocks noGrp="1"/>
          </p:cNvSpPr>
          <p:nvPr>
            <p:ph type="body" idx="16386" hasCustomPrompt="1"/>
            <p:custDataLst>
              <p:tags r:id="rId6"/>
            </p:custDataLst>
          </p:nvPr>
        </p:nvSpPr>
        <p:spPr>
          <a:xfrm>
            <a:off x="609600" y="1930400"/>
            <a:ext cx="3454400" cy="406400"/>
          </a:xfrm>
          <a:noFill/>
        </p:spPr>
        <p:txBody>
          <a:bodyPr lIns="0" tIns="0" rIns="0" bIns="0" anchor="t">
            <a:normAutofit/>
          </a:bodyPr>
          <a:lstStyle>
            <a:lvl1pPr marL="0" indent="0" algn="ctr">
              <a:lnSpc>
                <a:spcPct val="111000"/>
              </a:lnSpc>
              <a:spcBef>
                <a:spcPct val="0"/>
              </a:spcBef>
              <a:spcAft>
                <a:spcPct val="0"/>
              </a:spcAft>
              <a:buNone/>
              <a:defRPr sz="2400" b="0" spc="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smtClean="0"/>
              <a:t>单击此处添加项标题</a:t>
            </a:r>
            <a:endParaRPr lang="zh-CN" altLang="en-US" smtClean="0"/>
          </a:p>
        </p:txBody>
      </p:sp>
      <p:sp>
        <p:nvSpPr>
          <p:cNvPr id="13" name="装饰  2"/>
          <p:cNvSpPr>
            <a:spLocks noGrp="1"/>
          </p:cNvSpPr>
          <p:nvPr>
            <p:ph type="body" idx="16392" hasCustomPrompt="1"/>
            <p:custDataLst>
              <p:tags r:id="rId7"/>
            </p:custDataLst>
          </p:nvPr>
        </p:nvSpPr>
        <p:spPr>
          <a:xfrm>
            <a:off x="609600" y="2489200"/>
            <a:ext cx="3454400" cy="3352800"/>
          </a:xfrm>
          <a:custGeom>
            <a:avLst/>
            <a:gdLst>
              <a:gd name="connisteX0" fmla="*/ 0 w 3454400"/>
              <a:gd name="connsiteY0" fmla="*/ 203200 h 3352800"/>
              <a:gd name="connisteX1" fmla="*/ 203200 w 3454400"/>
              <a:gd name="connsiteY1" fmla="*/ 0 h 3352800"/>
              <a:gd name="connisteX2" fmla="*/ 3251200 w 3454400"/>
              <a:gd name="connsiteY2" fmla="*/ 0 h 3352800"/>
              <a:gd name="connisteX3" fmla="*/ 3454400 w 3454400"/>
              <a:gd name="connsiteY3" fmla="*/ 203200 h 3352800"/>
              <a:gd name="connisteX4" fmla="*/ 3454400 w 3454400"/>
              <a:gd name="connsiteY4" fmla="*/ 3149600 h 3352800"/>
              <a:gd name="connisteX5" fmla="*/ 3251200 w 3454400"/>
              <a:gd name="connsiteY5" fmla="*/ 3352800 h 3352800"/>
              <a:gd name="connisteX6" fmla="*/ 203200 w 3454400"/>
              <a:gd name="connsiteY6" fmla="*/ 3352800 h 3352800"/>
              <a:gd name="connisteX7" fmla="*/ 0 w 3454400"/>
              <a:gd name="connsiteY7" fmla="*/ 3149600 h 3352800"/>
              <a:gd name="connisteX8" fmla="*/ 0 w 3454400"/>
              <a:gd name="connsiteY8" fmla="*/ 203200 h 3352800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  <a:cxn ang="0">
                <a:pos x="connisteX7" y="connsiteY7"/>
              </a:cxn>
              <a:cxn ang="0">
                <a:pos x="connisteX8" y="connsiteY8"/>
              </a:cxn>
            </a:cxnLst>
            <a:pathLst>
              <a:path w="3454400" h="3352800">
                <a:moveTo>
                  <a:pt x="0" y="203200"/>
                </a:moveTo>
                <a:cubicBezTo>
                  <a:pt x="0" y="90976"/>
                  <a:pt x="90976" y="0"/>
                  <a:pt x="203200" y="0"/>
                </a:cubicBezTo>
                <a:lnTo>
                  <a:pt x="3251200" y="0"/>
                </a:lnTo>
                <a:cubicBezTo>
                  <a:pt x="3363424" y="0"/>
                  <a:pt x="3454400" y="90976"/>
                  <a:pt x="3454400" y="203200"/>
                </a:cubicBezTo>
                <a:lnTo>
                  <a:pt x="3454400" y="3149600"/>
                </a:lnTo>
                <a:cubicBezTo>
                  <a:pt x="3454400" y="3261824"/>
                  <a:pt x="3363424" y="3352800"/>
                  <a:pt x="3251200" y="3352800"/>
                </a:cubicBezTo>
                <a:lnTo>
                  <a:pt x="203200" y="3352800"/>
                </a:lnTo>
                <a:cubicBezTo>
                  <a:pt x="90976" y="3352800"/>
                  <a:pt x="0" y="3261824"/>
                  <a:pt x="0" y="3149600"/>
                </a:cubicBezTo>
                <a:lnTo>
                  <a:pt x="0" y="203200"/>
                </a:lnTo>
                <a:close/>
              </a:path>
            </a:pathLst>
          </a:custGeom>
          <a:gradFill>
            <a:gsLst>
              <a:gs pos="0">
                <a:schemeClr val="accent1">
                  <a:lumMod val="0"/>
                  <a:lumOff val="100000"/>
                </a:schemeClr>
              </a:gs>
              <a:gs pos="100000">
                <a:schemeClr val="accent1">
                  <a:lumMod val="0"/>
                  <a:lumOff val="100000"/>
                </a:schemeClr>
              </a:gs>
            </a:gsLst>
            <a:lin ang="5400000"/>
          </a:gradFill>
          <a:ln>
            <a:solidFill>
              <a:prstClr val="black">
                <a:alpha val="0"/>
              </a:prstClr>
            </a:solidFill>
            <a:prstDash val="solid"/>
          </a:ln>
        </p:spPr>
        <p:txBody>
          <a:bodyPr>
            <a:noAutofit/>
          </a:bodyPr>
          <a:lstStyle>
            <a:lvl1pPr marL="0" indent="0">
              <a:buNone/>
              <a:defRPr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zh-CN" altLang="en-US" smtClean="0"/>
              <a:t> </a:t>
            </a:r>
            <a:endParaRPr lang="zh-CN" altLang="en-US" smtClean="0"/>
          </a:p>
        </p:txBody>
      </p:sp>
      <p:sp>
        <p:nvSpPr>
          <p:cNvPr id="14" name="文本占位符 13"/>
          <p:cNvSpPr>
            <a:spLocks noGrp="1"/>
          </p:cNvSpPr>
          <p:nvPr>
            <p:ph type="body" idx="16387" hasCustomPrompt="1"/>
            <p:custDataLst>
              <p:tags r:id="rId8"/>
            </p:custDataLst>
          </p:nvPr>
        </p:nvSpPr>
        <p:spPr>
          <a:xfrm>
            <a:off x="914400" y="3251200"/>
            <a:ext cx="2844800" cy="1828800"/>
          </a:xfrm>
          <a:noFill/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None/>
              <a:defRPr sz="1600" b="0" spc="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smtClean="0"/>
              <a:t>单击此处添加项正文</a:t>
            </a:r>
            <a:endParaRPr lang="zh-CN" altLang="en-US" smtClean="0"/>
          </a:p>
        </p:txBody>
      </p:sp>
      <p:sp>
        <p:nvSpPr>
          <p:cNvPr id="15" name="文本占位符 14"/>
          <p:cNvSpPr>
            <a:spLocks noGrp="1"/>
          </p:cNvSpPr>
          <p:nvPr>
            <p:ph type="body" idx="16388" hasCustomPrompt="1"/>
            <p:custDataLst>
              <p:tags r:id="rId9"/>
            </p:custDataLst>
          </p:nvPr>
        </p:nvSpPr>
        <p:spPr>
          <a:xfrm>
            <a:off x="4368800" y="1930400"/>
            <a:ext cx="3454400" cy="406400"/>
          </a:xfrm>
          <a:noFill/>
        </p:spPr>
        <p:txBody>
          <a:bodyPr lIns="0" tIns="0" rIns="0" bIns="0" anchor="t">
            <a:normAutofit/>
          </a:bodyPr>
          <a:lstStyle>
            <a:lvl1pPr marL="0" indent="0" algn="ctr">
              <a:lnSpc>
                <a:spcPct val="111000"/>
              </a:lnSpc>
              <a:spcBef>
                <a:spcPct val="0"/>
              </a:spcBef>
              <a:spcAft>
                <a:spcPct val="0"/>
              </a:spcAft>
              <a:buNone/>
              <a:defRPr sz="2400" b="0" spc="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smtClean="0"/>
              <a:t>单击此处添加项标题</a:t>
            </a:r>
            <a:endParaRPr lang="zh-CN" altLang="en-US" smtClean="0"/>
          </a:p>
        </p:txBody>
      </p:sp>
      <p:sp>
        <p:nvSpPr>
          <p:cNvPr id="16" name="装饰  5"/>
          <p:cNvSpPr>
            <a:spLocks noGrp="1"/>
          </p:cNvSpPr>
          <p:nvPr>
            <p:ph type="body" idx="16393" hasCustomPrompt="1"/>
            <p:custDataLst>
              <p:tags r:id="rId10"/>
            </p:custDataLst>
          </p:nvPr>
        </p:nvSpPr>
        <p:spPr>
          <a:xfrm>
            <a:off x="4368800" y="2489200"/>
            <a:ext cx="3454400" cy="3352800"/>
          </a:xfrm>
          <a:custGeom>
            <a:avLst/>
            <a:gdLst>
              <a:gd name="connisteX0" fmla="*/ 0 w 3454400"/>
              <a:gd name="connsiteY0" fmla="*/ 203200 h 3352800"/>
              <a:gd name="connisteX1" fmla="*/ 203200 w 3454400"/>
              <a:gd name="connsiteY1" fmla="*/ 0 h 3352800"/>
              <a:gd name="connisteX2" fmla="*/ 3251200 w 3454400"/>
              <a:gd name="connsiteY2" fmla="*/ 0 h 3352800"/>
              <a:gd name="connisteX3" fmla="*/ 3454400 w 3454400"/>
              <a:gd name="connsiteY3" fmla="*/ 203200 h 3352800"/>
              <a:gd name="connisteX4" fmla="*/ 3454400 w 3454400"/>
              <a:gd name="connsiteY4" fmla="*/ 3149600 h 3352800"/>
              <a:gd name="connisteX5" fmla="*/ 3251200 w 3454400"/>
              <a:gd name="connsiteY5" fmla="*/ 3352800 h 3352800"/>
              <a:gd name="connisteX6" fmla="*/ 203200 w 3454400"/>
              <a:gd name="connsiteY6" fmla="*/ 3352800 h 3352800"/>
              <a:gd name="connisteX7" fmla="*/ 0 w 3454400"/>
              <a:gd name="connsiteY7" fmla="*/ 3149600 h 3352800"/>
              <a:gd name="connisteX8" fmla="*/ 0 w 3454400"/>
              <a:gd name="connsiteY8" fmla="*/ 203200 h 3352800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  <a:cxn ang="0">
                <a:pos x="connisteX7" y="connsiteY7"/>
              </a:cxn>
              <a:cxn ang="0">
                <a:pos x="connisteX8" y="connsiteY8"/>
              </a:cxn>
            </a:cxnLst>
            <a:pathLst>
              <a:path w="3454400" h="3352800">
                <a:moveTo>
                  <a:pt x="0" y="203200"/>
                </a:moveTo>
                <a:cubicBezTo>
                  <a:pt x="0" y="90976"/>
                  <a:pt x="90976" y="0"/>
                  <a:pt x="203200" y="0"/>
                </a:cubicBezTo>
                <a:lnTo>
                  <a:pt x="3251200" y="0"/>
                </a:lnTo>
                <a:cubicBezTo>
                  <a:pt x="3363424" y="0"/>
                  <a:pt x="3454400" y="90976"/>
                  <a:pt x="3454400" y="203200"/>
                </a:cubicBezTo>
                <a:lnTo>
                  <a:pt x="3454400" y="3149600"/>
                </a:lnTo>
                <a:cubicBezTo>
                  <a:pt x="3454400" y="3261824"/>
                  <a:pt x="3363424" y="3352800"/>
                  <a:pt x="3251200" y="3352800"/>
                </a:cubicBezTo>
                <a:lnTo>
                  <a:pt x="203200" y="3352800"/>
                </a:lnTo>
                <a:cubicBezTo>
                  <a:pt x="90976" y="3352800"/>
                  <a:pt x="0" y="3261824"/>
                  <a:pt x="0" y="3149600"/>
                </a:cubicBezTo>
                <a:lnTo>
                  <a:pt x="0" y="203200"/>
                </a:lnTo>
                <a:close/>
              </a:path>
            </a:pathLst>
          </a:custGeom>
          <a:gradFill>
            <a:gsLst>
              <a:gs pos="0">
                <a:schemeClr val="accent1">
                  <a:lumMod val="0"/>
                  <a:lumOff val="100000"/>
                </a:schemeClr>
              </a:gs>
              <a:gs pos="100000">
                <a:schemeClr val="accent1">
                  <a:lumMod val="0"/>
                  <a:lumOff val="100000"/>
                </a:schemeClr>
              </a:gs>
            </a:gsLst>
            <a:lin ang="5400000"/>
          </a:gradFill>
          <a:ln>
            <a:solidFill>
              <a:prstClr val="black">
                <a:alpha val="0"/>
              </a:prstClr>
            </a:solidFill>
            <a:prstDash val="solid"/>
          </a:ln>
        </p:spPr>
        <p:txBody>
          <a:bodyPr>
            <a:noAutofit/>
          </a:bodyPr>
          <a:lstStyle>
            <a:lvl1pPr marL="0" indent="0">
              <a:buNone/>
              <a:defRPr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zh-CN" altLang="en-US" smtClean="0"/>
              <a:t> </a:t>
            </a:r>
            <a:endParaRPr lang="zh-CN" altLang="en-US" smtClean="0"/>
          </a:p>
        </p:txBody>
      </p:sp>
      <p:sp>
        <p:nvSpPr>
          <p:cNvPr id="17" name="文本占位符 16"/>
          <p:cNvSpPr>
            <a:spLocks noGrp="1"/>
          </p:cNvSpPr>
          <p:nvPr>
            <p:ph type="body" idx="16389" hasCustomPrompt="1"/>
            <p:custDataLst>
              <p:tags r:id="rId11"/>
            </p:custDataLst>
          </p:nvPr>
        </p:nvSpPr>
        <p:spPr>
          <a:xfrm>
            <a:off x="4673600" y="3251200"/>
            <a:ext cx="2844800" cy="1828800"/>
          </a:xfrm>
          <a:noFill/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None/>
              <a:defRPr sz="1600" b="0" spc="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smtClean="0"/>
              <a:t>单击此处添加项正文</a:t>
            </a:r>
            <a:endParaRPr lang="zh-CN" altLang="en-US" smtClean="0"/>
          </a:p>
        </p:txBody>
      </p:sp>
      <p:sp>
        <p:nvSpPr>
          <p:cNvPr id="18" name="文本占位符 17"/>
          <p:cNvSpPr>
            <a:spLocks noGrp="1"/>
          </p:cNvSpPr>
          <p:nvPr>
            <p:ph type="body" idx="16390" hasCustomPrompt="1"/>
            <p:custDataLst>
              <p:tags r:id="rId12"/>
            </p:custDataLst>
          </p:nvPr>
        </p:nvSpPr>
        <p:spPr>
          <a:xfrm>
            <a:off x="8128000" y="1930400"/>
            <a:ext cx="3454400" cy="406400"/>
          </a:xfrm>
          <a:noFill/>
        </p:spPr>
        <p:txBody>
          <a:bodyPr lIns="0" tIns="0" rIns="0" bIns="0" anchor="t">
            <a:normAutofit/>
          </a:bodyPr>
          <a:lstStyle>
            <a:lvl1pPr marL="0" indent="0" algn="ctr">
              <a:lnSpc>
                <a:spcPct val="111000"/>
              </a:lnSpc>
              <a:spcBef>
                <a:spcPct val="0"/>
              </a:spcBef>
              <a:spcAft>
                <a:spcPct val="0"/>
              </a:spcAft>
              <a:buNone/>
              <a:defRPr sz="2400" b="0" spc="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smtClean="0"/>
              <a:t>单击此处添加项标题</a:t>
            </a:r>
            <a:endParaRPr lang="zh-CN" altLang="en-US" smtClean="0"/>
          </a:p>
        </p:txBody>
      </p:sp>
      <p:sp>
        <p:nvSpPr>
          <p:cNvPr id="19" name="装饰  8"/>
          <p:cNvSpPr>
            <a:spLocks noGrp="1"/>
          </p:cNvSpPr>
          <p:nvPr>
            <p:ph type="body" idx="16394" hasCustomPrompt="1"/>
            <p:custDataLst>
              <p:tags r:id="rId13"/>
            </p:custDataLst>
          </p:nvPr>
        </p:nvSpPr>
        <p:spPr>
          <a:xfrm>
            <a:off x="8128000" y="2489200"/>
            <a:ext cx="3454400" cy="3352800"/>
          </a:xfrm>
          <a:custGeom>
            <a:avLst/>
            <a:gdLst>
              <a:gd name="connisteX0" fmla="*/ 0 w 3454400"/>
              <a:gd name="connsiteY0" fmla="*/ 203200 h 3352800"/>
              <a:gd name="connisteX1" fmla="*/ 203200 w 3454400"/>
              <a:gd name="connsiteY1" fmla="*/ 0 h 3352800"/>
              <a:gd name="connisteX2" fmla="*/ 3251200 w 3454400"/>
              <a:gd name="connsiteY2" fmla="*/ 0 h 3352800"/>
              <a:gd name="connisteX3" fmla="*/ 3454400 w 3454400"/>
              <a:gd name="connsiteY3" fmla="*/ 203200 h 3352800"/>
              <a:gd name="connisteX4" fmla="*/ 3454400 w 3454400"/>
              <a:gd name="connsiteY4" fmla="*/ 3149600 h 3352800"/>
              <a:gd name="connisteX5" fmla="*/ 3251200 w 3454400"/>
              <a:gd name="connsiteY5" fmla="*/ 3352800 h 3352800"/>
              <a:gd name="connisteX6" fmla="*/ 203200 w 3454400"/>
              <a:gd name="connsiteY6" fmla="*/ 3352800 h 3352800"/>
              <a:gd name="connisteX7" fmla="*/ 0 w 3454400"/>
              <a:gd name="connsiteY7" fmla="*/ 3149600 h 3352800"/>
              <a:gd name="connisteX8" fmla="*/ 0 w 3454400"/>
              <a:gd name="connsiteY8" fmla="*/ 203200 h 3352800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  <a:cxn ang="0">
                <a:pos x="connisteX7" y="connsiteY7"/>
              </a:cxn>
              <a:cxn ang="0">
                <a:pos x="connisteX8" y="connsiteY8"/>
              </a:cxn>
            </a:cxnLst>
            <a:pathLst>
              <a:path w="3454400" h="3352800">
                <a:moveTo>
                  <a:pt x="0" y="203200"/>
                </a:moveTo>
                <a:cubicBezTo>
                  <a:pt x="0" y="90976"/>
                  <a:pt x="90976" y="0"/>
                  <a:pt x="203200" y="0"/>
                </a:cubicBezTo>
                <a:lnTo>
                  <a:pt x="3251200" y="0"/>
                </a:lnTo>
                <a:cubicBezTo>
                  <a:pt x="3363424" y="0"/>
                  <a:pt x="3454400" y="90976"/>
                  <a:pt x="3454400" y="203200"/>
                </a:cubicBezTo>
                <a:lnTo>
                  <a:pt x="3454400" y="3149600"/>
                </a:lnTo>
                <a:cubicBezTo>
                  <a:pt x="3454400" y="3261824"/>
                  <a:pt x="3363424" y="3352800"/>
                  <a:pt x="3251200" y="3352800"/>
                </a:cubicBezTo>
                <a:lnTo>
                  <a:pt x="203200" y="3352800"/>
                </a:lnTo>
                <a:cubicBezTo>
                  <a:pt x="90976" y="3352800"/>
                  <a:pt x="0" y="3261824"/>
                  <a:pt x="0" y="3149600"/>
                </a:cubicBezTo>
                <a:lnTo>
                  <a:pt x="0" y="203200"/>
                </a:lnTo>
                <a:close/>
              </a:path>
            </a:pathLst>
          </a:custGeom>
          <a:gradFill>
            <a:gsLst>
              <a:gs pos="0">
                <a:schemeClr val="accent1">
                  <a:lumMod val="0"/>
                  <a:lumOff val="100000"/>
                </a:schemeClr>
              </a:gs>
              <a:gs pos="100000">
                <a:schemeClr val="accent1">
                  <a:lumMod val="0"/>
                  <a:lumOff val="100000"/>
                </a:schemeClr>
              </a:gs>
            </a:gsLst>
            <a:lin ang="5400000"/>
          </a:gradFill>
          <a:ln>
            <a:solidFill>
              <a:prstClr val="black">
                <a:alpha val="0"/>
              </a:prstClr>
            </a:solidFill>
            <a:prstDash val="solid"/>
          </a:ln>
        </p:spPr>
        <p:txBody>
          <a:bodyPr>
            <a:noAutofit/>
          </a:bodyPr>
          <a:lstStyle>
            <a:lvl1pPr marL="0" indent="0">
              <a:buNone/>
              <a:defRPr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zh-CN" altLang="en-US" smtClean="0"/>
              <a:t> </a:t>
            </a:r>
            <a:endParaRPr lang="zh-CN" altLang="en-US" smtClean="0"/>
          </a:p>
        </p:txBody>
      </p:sp>
      <p:sp>
        <p:nvSpPr>
          <p:cNvPr id="20" name="文本占位符 19"/>
          <p:cNvSpPr>
            <a:spLocks noGrp="1"/>
          </p:cNvSpPr>
          <p:nvPr>
            <p:ph type="body" idx="16391" hasCustomPrompt="1"/>
            <p:custDataLst>
              <p:tags r:id="rId14"/>
            </p:custDataLst>
          </p:nvPr>
        </p:nvSpPr>
        <p:spPr>
          <a:xfrm>
            <a:off x="8432800" y="3251200"/>
            <a:ext cx="2844800" cy="1828800"/>
          </a:xfrm>
          <a:noFill/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None/>
              <a:defRPr sz="1600" b="0" spc="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smtClean="0"/>
              <a:t>单击此处添加项正文</a:t>
            </a:r>
            <a:endParaRPr lang="zh-CN" altLang="en-US" smtClean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正文页-10012_14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日期占位符 7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9" name="页脚占位符 8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0" name="灯片编号占位符 9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11" name="标题 10"/>
          <p:cNvSpPr>
            <a:spLocks noGrp="1"/>
          </p:cNvSpPr>
          <p:nvPr>
            <p:ph type="ctrTitle" idx="16385" hasCustomPrompt="1"/>
            <p:custDataLst>
              <p:tags r:id="rId5"/>
            </p:custDataLst>
          </p:nvPr>
        </p:nvSpPr>
        <p:spPr>
          <a:xfrm>
            <a:off x="609600" y="533400"/>
            <a:ext cx="10972800" cy="609600"/>
          </a:xfrm>
          <a:noFill/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11000"/>
              </a:lnSpc>
              <a:spcBef>
                <a:spcPct val="0"/>
              </a:spcBef>
              <a:spcAft>
                <a:spcPct val="0"/>
              </a:spcAft>
              <a:buNone/>
              <a:defRPr sz="3600" b="0" spc="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/>
              <a:t>单击此处添加标题</a:t>
            </a:r>
            <a:endParaRPr lang="zh-CN" altLang="en-US"/>
          </a:p>
        </p:txBody>
      </p:sp>
      <p:sp>
        <p:nvSpPr>
          <p:cNvPr id="12" name="内容占位符 11"/>
          <p:cNvSpPr>
            <a:spLocks noGrp="1"/>
          </p:cNvSpPr>
          <p:nvPr>
            <p:ph idx="16392" hasCustomPrompt="1"/>
            <p:custDataLst>
              <p:tags r:id="rId6"/>
            </p:custDataLst>
          </p:nvPr>
        </p:nvSpPr>
        <p:spPr>
          <a:xfrm>
            <a:off x="609600" y="1524000"/>
            <a:ext cx="5486400" cy="4724400"/>
          </a:xfrm>
          <a:custGeom>
            <a:avLst/>
            <a:gdLst>
              <a:gd name="connisteX0" fmla="*/ 0 w 5486400"/>
              <a:gd name="connsiteY0" fmla="*/ 203200 h 4724400"/>
              <a:gd name="connisteX1" fmla="*/ 203200 w 5486400"/>
              <a:gd name="connsiteY1" fmla="*/ 0 h 4724400"/>
              <a:gd name="connisteX2" fmla="*/ 5283200 w 5486400"/>
              <a:gd name="connsiteY2" fmla="*/ 0 h 4724400"/>
              <a:gd name="connisteX3" fmla="*/ 5486400 w 5486400"/>
              <a:gd name="connsiteY3" fmla="*/ 203200 h 4724400"/>
              <a:gd name="connisteX4" fmla="*/ 5486400 w 5486400"/>
              <a:gd name="connsiteY4" fmla="*/ 4521200 h 4724400"/>
              <a:gd name="connisteX5" fmla="*/ 5283200 w 5486400"/>
              <a:gd name="connsiteY5" fmla="*/ 4724400 h 4724400"/>
              <a:gd name="connisteX6" fmla="*/ 203200 w 5486400"/>
              <a:gd name="connsiteY6" fmla="*/ 4724400 h 4724400"/>
              <a:gd name="connisteX7" fmla="*/ 0 w 5486400"/>
              <a:gd name="connsiteY7" fmla="*/ 4521200 h 4724400"/>
              <a:gd name="connisteX8" fmla="*/ 0 w 5486400"/>
              <a:gd name="connsiteY8" fmla="*/ 203200 h 4724400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  <a:cxn ang="0">
                <a:pos x="connisteX7" y="connsiteY7"/>
              </a:cxn>
              <a:cxn ang="0">
                <a:pos x="connisteX8" y="connsiteY8"/>
              </a:cxn>
            </a:cxnLst>
            <a:pathLst>
              <a:path w="5486400" h="4724400">
                <a:moveTo>
                  <a:pt x="0" y="203200"/>
                </a:moveTo>
                <a:cubicBezTo>
                  <a:pt x="0" y="90976"/>
                  <a:pt x="90976" y="0"/>
                  <a:pt x="203200" y="0"/>
                </a:cubicBezTo>
                <a:lnTo>
                  <a:pt x="5283200" y="0"/>
                </a:lnTo>
                <a:cubicBezTo>
                  <a:pt x="5395424" y="0"/>
                  <a:pt x="5486400" y="90976"/>
                  <a:pt x="5486400" y="203200"/>
                </a:cubicBezTo>
                <a:lnTo>
                  <a:pt x="5486400" y="4521200"/>
                </a:lnTo>
                <a:cubicBezTo>
                  <a:pt x="5486400" y="4633424"/>
                  <a:pt x="5395424" y="4724400"/>
                  <a:pt x="5283200" y="4724400"/>
                </a:cubicBezTo>
                <a:lnTo>
                  <a:pt x="203200" y="4724400"/>
                </a:lnTo>
                <a:cubicBezTo>
                  <a:pt x="90976" y="4724400"/>
                  <a:pt x="0" y="4633424"/>
                  <a:pt x="0" y="4521200"/>
                </a:cubicBezTo>
                <a:lnTo>
                  <a:pt x="0" y="203200"/>
                </a:lnTo>
                <a:close/>
              </a:path>
            </a:pathLst>
          </a:custGeom>
          <a:solidFill>
            <a:srgbClr val="DDDDDD"/>
          </a:solidFill>
          <a:ln>
            <a:noFill/>
          </a:ln>
        </p:spPr>
        <p:txBody>
          <a:bodyPr>
            <a:normAutofit/>
          </a:bodyPr>
          <a:lstStyle>
            <a:lvl1pPr>
              <a:buNone/>
              <a:defRPr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 marL="0" indent="0">
              <a:buNone/>
              <a:defRPr/>
            </a:lvl5pPr>
          </a:lstStyle>
          <a:p>
            <a:pPr lvl="4"/>
            <a:r>
              <a:rPr lang="zh-CN" altLang="en-US" smtClean="0"/>
              <a:t> </a:t>
            </a:r>
            <a:endParaRPr lang="zh-CN" altLang="en-US" smtClean="0"/>
          </a:p>
        </p:txBody>
      </p:sp>
      <p:sp>
        <p:nvSpPr>
          <p:cNvPr id="13" name="文本占位符 12"/>
          <p:cNvSpPr>
            <a:spLocks noGrp="1"/>
          </p:cNvSpPr>
          <p:nvPr>
            <p:ph type="body" idx="16386" hasCustomPrompt="1"/>
            <p:custDataLst>
              <p:tags r:id="rId7"/>
            </p:custDataLst>
          </p:nvPr>
        </p:nvSpPr>
        <p:spPr>
          <a:xfrm>
            <a:off x="6553200" y="1524000"/>
            <a:ext cx="5029200" cy="406400"/>
          </a:xfrm>
          <a:noFill/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11000"/>
              </a:lnSpc>
              <a:buNone/>
              <a:defRPr sz="2400" b="0" spc="0">
                <a:solidFill>
                  <a:schemeClr val="tx1"/>
                </a:solidFill>
              </a:defRPr>
            </a:lvl1pPr>
            <a:lvl5pPr marL="0" indent="0" algn="l">
              <a:lnSpc>
                <a:spcPct val="111000"/>
              </a:lnSpc>
              <a:spcBef>
                <a:spcPct val="0"/>
              </a:spcBef>
              <a:spcAft>
                <a:spcPct val="0"/>
              </a:spcAft>
              <a:buNone/>
              <a:defRPr/>
            </a:lvl5pPr>
          </a:lstStyle>
          <a:p>
            <a:pPr lvl="0"/>
            <a:r>
              <a:rPr lang="zh-CN" altLang="en-US" smtClean="0"/>
              <a:t>单击此处添加项标题</a:t>
            </a:r>
            <a:endParaRPr lang="zh-CN" altLang="en-US" smtClean="0"/>
          </a:p>
        </p:txBody>
      </p:sp>
      <p:sp>
        <p:nvSpPr>
          <p:cNvPr id="14" name="文本占位符 13"/>
          <p:cNvSpPr>
            <a:spLocks noGrp="1"/>
          </p:cNvSpPr>
          <p:nvPr>
            <p:ph type="body" idx="16387" hasCustomPrompt="1"/>
            <p:custDataLst>
              <p:tags r:id="rId8"/>
            </p:custDataLst>
          </p:nvPr>
        </p:nvSpPr>
        <p:spPr>
          <a:xfrm>
            <a:off x="6553200" y="2082800"/>
            <a:ext cx="5029200" cy="609600"/>
          </a:xfrm>
          <a:noFill/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25000"/>
              </a:lnSpc>
              <a:buNone/>
              <a:defRPr sz="1600" b="0" spc="0">
                <a:solidFill>
                  <a:schemeClr val="tx1"/>
                </a:solidFill>
              </a:defRPr>
            </a:lvl1pPr>
            <a:lvl5pPr marL="0" indent="0" algn="l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None/>
              <a:defRPr/>
            </a:lvl5pPr>
          </a:lstStyle>
          <a:p>
            <a:pPr lvl="0"/>
            <a:r>
              <a:rPr lang="zh-CN" altLang="en-US" smtClean="0"/>
              <a:t>单击此处添加项正文</a:t>
            </a:r>
            <a:endParaRPr lang="zh-CN" altLang="en-US" smtClean="0"/>
          </a:p>
        </p:txBody>
      </p:sp>
      <p:sp>
        <p:nvSpPr>
          <p:cNvPr id="15" name="文本占位符 14"/>
          <p:cNvSpPr>
            <a:spLocks noGrp="1"/>
          </p:cNvSpPr>
          <p:nvPr>
            <p:ph type="body" idx="16388" hasCustomPrompt="1"/>
            <p:custDataLst>
              <p:tags r:id="rId9"/>
            </p:custDataLst>
          </p:nvPr>
        </p:nvSpPr>
        <p:spPr>
          <a:xfrm>
            <a:off x="6553200" y="3302000"/>
            <a:ext cx="5029200" cy="406400"/>
          </a:xfrm>
          <a:noFill/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11000"/>
              </a:lnSpc>
              <a:buNone/>
              <a:defRPr sz="2400" b="0" spc="0">
                <a:solidFill>
                  <a:schemeClr val="tx1"/>
                </a:solidFill>
              </a:defRPr>
            </a:lvl1pPr>
            <a:lvl5pPr marL="0" indent="0" algn="l">
              <a:lnSpc>
                <a:spcPct val="111000"/>
              </a:lnSpc>
              <a:spcBef>
                <a:spcPct val="0"/>
              </a:spcBef>
              <a:spcAft>
                <a:spcPct val="0"/>
              </a:spcAft>
              <a:buNone/>
              <a:defRPr/>
            </a:lvl5pPr>
          </a:lstStyle>
          <a:p>
            <a:pPr lvl="0"/>
            <a:r>
              <a:rPr lang="zh-CN" altLang="en-US" smtClean="0"/>
              <a:t>单击此处添加项标题</a:t>
            </a:r>
            <a:endParaRPr lang="zh-CN" altLang="en-US" smtClean="0"/>
          </a:p>
        </p:txBody>
      </p:sp>
      <p:sp>
        <p:nvSpPr>
          <p:cNvPr id="16" name="文本占位符 15"/>
          <p:cNvSpPr>
            <a:spLocks noGrp="1"/>
          </p:cNvSpPr>
          <p:nvPr>
            <p:ph type="body" idx="16389" hasCustomPrompt="1"/>
            <p:custDataLst>
              <p:tags r:id="rId10"/>
            </p:custDataLst>
          </p:nvPr>
        </p:nvSpPr>
        <p:spPr>
          <a:xfrm>
            <a:off x="6553200" y="3860800"/>
            <a:ext cx="5029200" cy="609600"/>
          </a:xfrm>
          <a:noFill/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25000"/>
              </a:lnSpc>
              <a:buNone/>
              <a:defRPr sz="1600" b="0" spc="0">
                <a:solidFill>
                  <a:schemeClr val="tx1"/>
                </a:solidFill>
              </a:defRPr>
            </a:lvl1pPr>
            <a:lvl5pPr marL="0" indent="0" algn="l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None/>
              <a:defRPr/>
            </a:lvl5pPr>
          </a:lstStyle>
          <a:p>
            <a:pPr lvl="0"/>
            <a:r>
              <a:rPr lang="zh-CN" altLang="en-US" smtClean="0"/>
              <a:t>单击此处添加项正文</a:t>
            </a:r>
            <a:endParaRPr lang="zh-CN" altLang="en-US" smtClean="0"/>
          </a:p>
        </p:txBody>
      </p:sp>
      <p:sp>
        <p:nvSpPr>
          <p:cNvPr id="17" name="文本占位符 16"/>
          <p:cNvSpPr>
            <a:spLocks noGrp="1"/>
          </p:cNvSpPr>
          <p:nvPr>
            <p:ph type="body" idx="16390" hasCustomPrompt="1"/>
            <p:custDataLst>
              <p:tags r:id="rId11"/>
            </p:custDataLst>
          </p:nvPr>
        </p:nvSpPr>
        <p:spPr>
          <a:xfrm>
            <a:off x="6553200" y="5080000"/>
            <a:ext cx="5029200" cy="406400"/>
          </a:xfrm>
          <a:noFill/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11000"/>
              </a:lnSpc>
              <a:buNone/>
              <a:defRPr sz="2400" b="0" spc="0">
                <a:solidFill>
                  <a:schemeClr val="tx1"/>
                </a:solidFill>
              </a:defRPr>
            </a:lvl1pPr>
            <a:lvl5pPr marL="0" indent="0" algn="l">
              <a:lnSpc>
                <a:spcPct val="111000"/>
              </a:lnSpc>
              <a:spcBef>
                <a:spcPct val="0"/>
              </a:spcBef>
              <a:spcAft>
                <a:spcPct val="0"/>
              </a:spcAft>
              <a:buNone/>
              <a:defRPr/>
            </a:lvl5pPr>
          </a:lstStyle>
          <a:p>
            <a:pPr lvl="0"/>
            <a:r>
              <a:rPr lang="zh-CN" altLang="en-US" smtClean="0"/>
              <a:t>单击此处添加项标题</a:t>
            </a:r>
            <a:endParaRPr lang="zh-CN" altLang="en-US" smtClean="0"/>
          </a:p>
        </p:txBody>
      </p:sp>
      <p:sp>
        <p:nvSpPr>
          <p:cNvPr id="18" name="文本占位符 17"/>
          <p:cNvSpPr>
            <a:spLocks noGrp="1"/>
          </p:cNvSpPr>
          <p:nvPr>
            <p:ph type="body" idx="16391" hasCustomPrompt="1"/>
            <p:custDataLst>
              <p:tags r:id="rId12"/>
            </p:custDataLst>
          </p:nvPr>
        </p:nvSpPr>
        <p:spPr>
          <a:xfrm>
            <a:off x="6553200" y="5638800"/>
            <a:ext cx="5029200" cy="609600"/>
          </a:xfrm>
          <a:noFill/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25000"/>
              </a:lnSpc>
              <a:buNone/>
              <a:defRPr sz="1600" b="0" spc="0">
                <a:solidFill>
                  <a:schemeClr val="tx1"/>
                </a:solidFill>
              </a:defRPr>
            </a:lvl1pPr>
            <a:lvl5pPr marL="0" indent="0" algn="l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None/>
              <a:defRPr/>
            </a:lvl5pPr>
          </a:lstStyle>
          <a:p>
            <a:pPr lvl="0"/>
            <a:r>
              <a:rPr lang="zh-CN" altLang="en-US" smtClean="0"/>
              <a:t>单击此处添加项正文</a:t>
            </a:r>
            <a:endParaRPr lang="zh-CN" altLang="en-US" smtClean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10" name="日期占位符 9"/>
          <p:cNvSpPr>
            <a:spLocks noGrp="1"/>
          </p:cNvSpPr>
          <p:nvPr>
            <p:ph type="dt" sz="half" idx="2"/>
            <p:custDataLst>
              <p:tags r:id="rId2"/>
            </p:custDataLst>
          </p:nvPr>
        </p:nvSpPr>
        <p:spPr>
          <a:xfrm>
            <a:off x="605155" y="6314440"/>
            <a:ext cx="2707005" cy="3168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11" name="页脚占位符 10"/>
          <p:cNvSpPr>
            <a:spLocks noGrp="1"/>
          </p:cNvSpPr>
          <p:nvPr>
            <p:ph type="ftr" sz="quarter" idx="3"/>
            <p:custDataLst>
              <p:tags r:id="rId3"/>
            </p:custDataLst>
          </p:nvPr>
        </p:nvSpPr>
        <p:spPr>
          <a:xfrm>
            <a:off x="4116000" y="6314400"/>
            <a:ext cx="396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 dirty="0"/>
          </a:p>
        </p:txBody>
      </p:sp>
      <p:sp>
        <p:nvSpPr>
          <p:cNvPr id="12" name="灯片编号占位符 11"/>
          <p:cNvSpPr>
            <a:spLocks noGrp="1"/>
          </p:cNvSpPr>
          <p:nvPr>
            <p:ph type="sldNum" sz="quarter" idx="4"/>
            <p:custDataLst>
              <p:tags r:id="rId4"/>
            </p:custDataLst>
          </p:nvPr>
        </p:nvSpPr>
        <p:spPr>
          <a:xfrm>
            <a:off x="8877300" y="6314440"/>
            <a:ext cx="2711450" cy="3168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上左标下左内右图-无背景-有间隙-无副标-4">
    <p:bg>
      <p:bgRef idx="1001">
        <a:schemeClr val="bg2"/>
      </p:bgRef>
    </p:bg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 idx="10" hasCustomPrompt="1"/>
            <p:custDataLst>
              <p:tags r:id="rId2"/>
            </p:custDataLst>
          </p:nvPr>
        </p:nvSpPr>
        <p:spPr>
          <a:xfrm>
            <a:off x="609600" y="482505"/>
            <a:ext cx="6705600" cy="736550"/>
          </a:xfrm>
        </p:spPr>
        <p:txBody>
          <a:bodyPr wrap="square" lIns="0" tIns="0" rIns="0" bIns="0" anchor="t">
            <a:noAutofit/>
          </a:bodyPr>
          <a:lstStyle>
            <a:lvl1pPr algn="l">
              <a:lnSpc>
                <a:spcPct val="110000"/>
              </a:lnSpc>
              <a:defRPr sz="3600" b="1" i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defRPr>
            </a:lvl1pPr>
          </a:lstStyle>
          <a:p>
            <a:r>
              <a:rPr lang="zh-CN" altLang="en-US"/>
              <a:t>单击此处添加标题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1" hasCustomPrompt="1"/>
            <p:custDataLst>
              <p:tags r:id="rId3"/>
            </p:custDataLst>
          </p:nvPr>
        </p:nvSpPr>
        <p:spPr>
          <a:xfrm>
            <a:off x="609600" y="1828654"/>
            <a:ext cx="6705600" cy="4419752"/>
          </a:xfrm>
        </p:spPr>
        <p:txBody>
          <a:bodyPr wrap="square" lIns="0" tIns="0" rIns="0" bIns="0" anchor="t">
            <a:noAutofit/>
          </a:bodyPr>
          <a:lstStyle>
            <a:lvl1pPr indent="0" algn="l">
              <a:buNone/>
              <a:defRPr sz="1200" b="0" i="0">
                <a:solidFill>
                  <a:srgbClr val="FFFFFF"/>
                </a:solidFill>
                <a:latin typeface="微软雅黑" panose="020B0503020204020204" charset="-122"/>
                <a:ea typeface="微软雅黑" panose="020B0503020204020204" charset="-122"/>
              </a:defRPr>
            </a:lvl1pPr>
          </a:lstStyle>
          <a:p>
            <a:pPr lvl="0"/>
            <a:r>
              <a:rPr lang="zh-CN" altLang="en-US" smtClean="0"/>
              <a:t>单击此处添加文本</a:t>
            </a:r>
            <a:endParaRPr lang="zh-CN" altLang="en-US" smtClean="0"/>
          </a:p>
        </p:txBody>
      </p:sp>
      <p:sp>
        <p:nvSpPr>
          <p:cNvPr id="4" name="图片占位符 3"/>
          <p:cNvSpPr>
            <a:spLocks noGrp="1"/>
          </p:cNvSpPr>
          <p:nvPr>
            <p:ph type="pic" idx="12"/>
            <p:custDataLst>
              <p:tags r:id="rId4"/>
            </p:custDataLst>
          </p:nvPr>
        </p:nvSpPr>
        <p:spPr>
          <a:xfrm>
            <a:off x="7924800" y="609448"/>
            <a:ext cx="3657600" cy="5638800"/>
          </a:xfrm>
          <a:custGeom>
            <a:avLst/>
            <a:gdLst>
              <a:gd name="sw" fmla="*/ 1 w 5760"/>
              <a:gd name="sh" fmla="*/ 1 h 8880"/>
              <a:gd name="mins" fmla="min sw sh"/>
              <a:gd name="dsw" fmla="+- 0 sw mins"/>
              <a:gd name="dsh" fmla="+- 0 sh mins"/>
              <a:gd name="p0x0" fmla="*/ 319 w 5760"/>
              <a:gd name="p0y0" fmla="*/ 0 h 8880"/>
              <a:gd name="p0x1" fmla="*/ 5440 w 5760"/>
              <a:gd name="p0y1" fmla="*/ 0 h 8880"/>
              <a:gd name="p0x2" fmla="*/ 5616 w 5760"/>
              <a:gd name="p0y2" fmla="*/ 0 h 8880"/>
              <a:gd name="p0x3" fmla="*/ 5760 w 5760"/>
              <a:gd name="p0y3" fmla="*/ 143 h 8880"/>
              <a:gd name="p0x4" fmla="*/ 5760 w 5760"/>
              <a:gd name="p0y4" fmla="*/ 319 h 8880"/>
              <a:gd name="p0x5" fmla="*/ 5760 w 5760"/>
              <a:gd name="p0y5" fmla="*/ 8560 h 8880"/>
              <a:gd name="p0x6" fmla="*/ 5760 w 5760"/>
              <a:gd name="p0y6" fmla="*/ 8736 h 8880"/>
              <a:gd name="p0x7" fmla="*/ 5616 w 5760"/>
              <a:gd name="p0y7" fmla="*/ 8880 h 8880"/>
              <a:gd name="p0x8" fmla="*/ 5440 w 5760"/>
              <a:gd name="p0y8" fmla="*/ 8880 h 8880"/>
              <a:gd name="p0x9" fmla="*/ 319 w 5760"/>
              <a:gd name="p0y9" fmla="*/ 8880 h 8880"/>
              <a:gd name="p0x10" fmla="*/ 143 w 5760"/>
              <a:gd name="p0y10" fmla="*/ 8880 h 8880"/>
              <a:gd name="p0x11" fmla="*/ 0 w 5760"/>
              <a:gd name="p0y11" fmla="*/ 8736 h 8880"/>
              <a:gd name="p0x12" fmla="*/ 0 w 5760"/>
              <a:gd name="p0y12" fmla="*/ 8560 h 8880"/>
              <a:gd name="p0x13" fmla="*/ 0 w 5760"/>
              <a:gd name="p0y13" fmla="*/ 319 h 8880"/>
              <a:gd name="p0x14" fmla="*/ 0 w 5760"/>
              <a:gd name="p0y14" fmla="*/ 143 h 8880"/>
              <a:gd name="p0x15" fmla="*/ 143 w 5760"/>
              <a:gd name="p0y15" fmla="*/ 0 h 8880"/>
              <a:gd name="p0x16" fmla="*/ 319 w 5760"/>
              <a:gd name="p0y16" fmla="*/ 0 h 8880"/>
            </a:gdLst>
            <a:ahLst/>
            <a:cxnLst/>
            <a:pathLst>
              <a:path>
                <a:moveTo>
                  <a:pt x="p0x0" y="p0y0"/>
                </a:moveTo>
                <a:lnTo>
                  <a:pt x="p0x1" y="p0y1"/>
                </a:lnTo>
                <a:cubicBezTo>
                  <a:pt x="p0x2" y="p0y2"/>
                  <a:pt x="p0x3" y="p0y3"/>
                  <a:pt x="p0x4" y="p0y4"/>
                </a:cubicBezTo>
                <a:lnTo>
                  <a:pt x="p0x5" y="p0y5"/>
                </a:lnTo>
                <a:cubicBezTo>
                  <a:pt x="p0x6" y="p0y6"/>
                  <a:pt x="p0x7" y="p0y7"/>
                  <a:pt x="p0x8" y="p0y8"/>
                </a:cubicBezTo>
                <a:lnTo>
                  <a:pt x="p0x9" y="p0y9"/>
                </a:lnTo>
                <a:cubicBezTo>
                  <a:pt x="p0x10" y="p0y10"/>
                  <a:pt x="p0x11" y="p0y11"/>
                  <a:pt x="p0x12" y="p0y12"/>
                </a:cubicBezTo>
                <a:lnTo>
                  <a:pt x="p0x13" y="p0y13"/>
                </a:lnTo>
                <a:cubicBezTo>
                  <a:pt x="p0x14" y="p0y14"/>
                  <a:pt x="p0x15" y="p0y15"/>
                  <a:pt x="p0x16" y="p0y16"/>
                </a:cubicBezTo>
              </a:path>
            </a:pathLst>
          </a:cu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endParaRPr lang="zh-CN" alt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556" y="482457"/>
            <a:ext cx="10972888" cy="711206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584" y="1523857"/>
            <a:ext cx="5257842" cy="47244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322060" y="1524000"/>
            <a:ext cx="5266690" cy="4724400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12" name="页脚占位符 11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4116000" y="6314400"/>
            <a:ext cx="396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 dirty="0"/>
          </a:p>
        </p:txBody>
      </p:sp>
      <p:sp>
        <p:nvSpPr>
          <p:cNvPr id="14" name="日期占位符 1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>
          <a:xfrm>
            <a:off x="603250" y="6314440"/>
            <a:ext cx="2708910" cy="316865"/>
          </a:xfrm>
        </p:spPr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15" name="灯片编号占位符 14"/>
          <p:cNvSpPr>
            <a:spLocks noGrp="1"/>
          </p:cNvSpPr>
          <p:nvPr>
            <p:ph type="sldNum" sz="quarter" idx="4"/>
            <p:custDataLst>
              <p:tags r:id="rId4"/>
            </p:custDataLst>
          </p:nvPr>
        </p:nvSpPr>
        <p:spPr>
          <a:xfrm>
            <a:off x="8877300" y="6314440"/>
            <a:ext cx="2711450" cy="3168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556" y="482601"/>
            <a:ext cx="10972888" cy="711206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7060" y="1524000"/>
            <a:ext cx="5257842" cy="914407"/>
          </a:xfrm>
        </p:spPr>
        <p:txBody>
          <a:bodyPr anchor="ctr" anchorCtr="0"/>
          <a:lstStyle>
            <a:lvl1pPr marL="0" indent="0">
              <a:buNone/>
              <a:defRPr sz="2800"/>
            </a:lvl1pPr>
            <a:lvl2pPr marL="457200" indent="0">
              <a:buNone/>
              <a:defRPr sz="2400"/>
            </a:lvl2pPr>
            <a:lvl3pPr marL="914400" indent="0">
              <a:buNone/>
              <a:defRPr sz="20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  <a:lvl6pPr marL="2286000" indent="0">
              <a:buNone/>
              <a:defRPr sz="1800"/>
            </a:lvl6pPr>
            <a:lvl7pPr marL="2743200" indent="0">
              <a:buNone/>
              <a:defRPr sz="1800"/>
            </a:lvl7pPr>
            <a:lvl8pPr marL="3200400" indent="0">
              <a:buNone/>
              <a:defRPr sz="1800"/>
            </a:lvl8pPr>
            <a:lvl9pPr marL="3657600" indent="0">
              <a:buNone/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09600" y="2540000"/>
            <a:ext cx="5257800" cy="3708430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324411" y="1523712"/>
            <a:ext cx="5257842" cy="914407"/>
          </a:xfrm>
        </p:spPr>
        <p:txBody>
          <a:bodyPr anchor="ctr" anchorCtr="0"/>
          <a:lstStyle>
            <a:lvl1pPr marL="0" indent="0">
              <a:buNone/>
              <a:defRPr sz="2800"/>
            </a:lvl1pPr>
            <a:lvl2pPr marL="457200" indent="0">
              <a:buNone/>
              <a:defRPr sz="2400"/>
            </a:lvl2pPr>
            <a:lvl3pPr marL="914400" indent="0">
              <a:buNone/>
              <a:defRPr sz="20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  <a:lvl6pPr marL="2286000" indent="0">
              <a:buNone/>
              <a:defRPr sz="1800"/>
            </a:lvl6pPr>
            <a:lvl7pPr marL="2743200" indent="0">
              <a:buNone/>
              <a:defRPr sz="1800"/>
            </a:lvl7pPr>
            <a:lvl8pPr marL="3200400" indent="0">
              <a:buNone/>
              <a:defRPr sz="1800"/>
            </a:lvl8pPr>
            <a:lvl9pPr marL="3657600" indent="0">
              <a:buNone/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324600" y="2540000"/>
            <a:ext cx="5257800" cy="3708430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19" name="日期占位符 18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>
          <a:xfrm>
            <a:off x="603250" y="6314440"/>
            <a:ext cx="2708910" cy="316865"/>
          </a:xfrm>
        </p:spPr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20" name="页脚占位符 19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21" name="灯片编号占位符 20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>
          <a:xfrm>
            <a:off x="8877300" y="6314440"/>
            <a:ext cx="2709545" cy="316865"/>
          </a:xfrm>
        </p:spPr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556" y="482473"/>
            <a:ext cx="10972888" cy="711206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2"/>
            <p:custDataLst>
              <p:tags r:id="rId2"/>
            </p:custDataLst>
          </p:nvPr>
        </p:nvSpPr>
        <p:spPr>
          <a:xfrm>
            <a:off x="605155" y="6314440"/>
            <a:ext cx="2707005" cy="3168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7" name="页脚占位符 6"/>
          <p:cNvSpPr>
            <a:spLocks noGrp="1"/>
          </p:cNvSpPr>
          <p:nvPr>
            <p:ph type="ftr" sz="quarter" idx="3"/>
            <p:custDataLst>
              <p:tags r:id="rId3"/>
            </p:custDataLst>
          </p:nvPr>
        </p:nvSpPr>
        <p:spPr>
          <a:xfrm>
            <a:off x="4116000" y="6314400"/>
            <a:ext cx="396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 dirty="0"/>
          </a:p>
        </p:txBody>
      </p:sp>
      <p:sp>
        <p:nvSpPr>
          <p:cNvPr id="11" name="灯片编号占位符 10"/>
          <p:cNvSpPr>
            <a:spLocks noGrp="1"/>
          </p:cNvSpPr>
          <p:nvPr>
            <p:ph type="sldNum" sz="quarter" idx="4"/>
            <p:custDataLst>
              <p:tags r:id="rId4"/>
            </p:custDataLst>
          </p:nvPr>
        </p:nvSpPr>
        <p:spPr>
          <a:xfrm>
            <a:off x="8877300" y="6314440"/>
            <a:ext cx="2711450" cy="3168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584" y="609457"/>
            <a:ext cx="355602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4772660" y="609600"/>
            <a:ext cx="6807254" cy="5638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09600" y="2311400"/>
            <a:ext cx="3556000" cy="3937031"/>
          </a:xfrm>
        </p:spPr>
        <p:txBody>
          <a:bodyPr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30" name="页脚占位符 29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4116000" y="6314400"/>
            <a:ext cx="396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 dirty="0"/>
          </a:p>
        </p:txBody>
      </p:sp>
      <p:sp>
        <p:nvSpPr>
          <p:cNvPr id="31" name="灯片编号占位符 30"/>
          <p:cNvSpPr>
            <a:spLocks noGrp="1"/>
          </p:cNvSpPr>
          <p:nvPr>
            <p:ph type="sldNum" sz="quarter" idx="4"/>
            <p:custDataLst>
              <p:tags r:id="rId3"/>
            </p:custDataLst>
          </p:nvPr>
        </p:nvSpPr>
        <p:spPr>
          <a:xfrm>
            <a:off x="8877300" y="6314440"/>
            <a:ext cx="2711450" cy="3168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32" name="日期占位符 31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603250" y="6314440"/>
            <a:ext cx="2708910" cy="316865"/>
          </a:xfrm>
        </p:spPr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9547860" y="609600"/>
            <a:ext cx="2032016" cy="5638845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609600"/>
            <a:ext cx="8636069" cy="5638800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2"/>
            <p:custDataLst>
              <p:tags r:id="rId2"/>
            </p:custDataLst>
          </p:nvPr>
        </p:nvSpPr>
        <p:spPr>
          <a:xfrm>
            <a:off x="605155" y="6314440"/>
            <a:ext cx="2707005" cy="3168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11" name="页脚占位符 10"/>
          <p:cNvSpPr>
            <a:spLocks noGrp="1"/>
          </p:cNvSpPr>
          <p:nvPr>
            <p:ph type="ftr" sz="quarter" idx="3"/>
            <p:custDataLst>
              <p:tags r:id="rId3"/>
            </p:custDataLst>
          </p:nvPr>
        </p:nvSpPr>
        <p:spPr>
          <a:xfrm>
            <a:off x="4116000" y="6314400"/>
            <a:ext cx="396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 dirty="0"/>
          </a:p>
        </p:txBody>
      </p:sp>
      <p:sp>
        <p:nvSpPr>
          <p:cNvPr id="12" name="灯片编号占位符 11"/>
          <p:cNvSpPr>
            <a:spLocks noGrp="1"/>
          </p:cNvSpPr>
          <p:nvPr>
            <p:ph type="sldNum" sz="quarter" idx="4"/>
            <p:custDataLst>
              <p:tags r:id="rId4"/>
            </p:custDataLst>
          </p:nvPr>
        </p:nvSpPr>
        <p:spPr>
          <a:xfrm>
            <a:off x="8877300" y="6314440"/>
            <a:ext cx="2711450" cy="3168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4" Type="http://schemas.openxmlformats.org/officeDocument/2006/relationships/theme" Target="../theme/theme1.xml"/><Relationship Id="rId13" Type="http://schemas.openxmlformats.org/officeDocument/2006/relationships/tags" Target="../tags/tag33.xml"/><Relationship Id="rId12" Type="http://schemas.openxmlformats.org/officeDocument/2006/relationships/tags" Target="../tags/tag32.xml"/><Relationship Id="rId11" Type="http://schemas.openxmlformats.org/officeDocument/2006/relationships/tags" Target="../tags/tag3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19.xml"/><Relationship Id="rId8" Type="http://schemas.openxmlformats.org/officeDocument/2006/relationships/slideLayout" Target="../slideLayouts/slideLayout18.xml"/><Relationship Id="rId7" Type="http://schemas.openxmlformats.org/officeDocument/2006/relationships/slideLayout" Target="../slideLayouts/slideLayout17.xml"/><Relationship Id="rId6" Type="http://schemas.openxmlformats.org/officeDocument/2006/relationships/slideLayout" Target="../slideLayouts/slideLayout16.xml"/><Relationship Id="rId5" Type="http://schemas.openxmlformats.org/officeDocument/2006/relationships/slideLayout" Target="../slideLayouts/slideLayout15.xml"/><Relationship Id="rId40" Type="http://schemas.openxmlformats.org/officeDocument/2006/relationships/theme" Target="../theme/theme2.xml"/><Relationship Id="rId4" Type="http://schemas.openxmlformats.org/officeDocument/2006/relationships/slideLayout" Target="../slideLayouts/slideLayout14.xml"/><Relationship Id="rId39" Type="http://schemas.openxmlformats.org/officeDocument/2006/relationships/tags" Target="../tags/tag312.xml"/><Relationship Id="rId38" Type="http://schemas.openxmlformats.org/officeDocument/2006/relationships/tags" Target="../tags/tag311.xml"/><Relationship Id="rId37" Type="http://schemas.openxmlformats.org/officeDocument/2006/relationships/tags" Target="../tags/tag310.xml"/><Relationship Id="rId36" Type="http://schemas.openxmlformats.org/officeDocument/2006/relationships/tags" Target="../tags/tag309.xml"/><Relationship Id="rId35" Type="http://schemas.openxmlformats.org/officeDocument/2006/relationships/tags" Target="../tags/tag308.xml"/><Relationship Id="rId34" Type="http://schemas.openxmlformats.org/officeDocument/2006/relationships/tags" Target="../tags/tag307.xml"/><Relationship Id="rId33" Type="http://schemas.openxmlformats.org/officeDocument/2006/relationships/tags" Target="../tags/tag306.xml"/><Relationship Id="rId32" Type="http://schemas.openxmlformats.org/officeDocument/2006/relationships/image" Target="../media/image1.png"/><Relationship Id="rId31" Type="http://schemas.openxmlformats.org/officeDocument/2006/relationships/tags" Target="../tags/tag305.xml"/><Relationship Id="rId30" Type="http://schemas.openxmlformats.org/officeDocument/2006/relationships/slideLayout" Target="../slideLayouts/slideLayout40.xml"/><Relationship Id="rId3" Type="http://schemas.openxmlformats.org/officeDocument/2006/relationships/slideLayout" Target="../slideLayouts/slideLayout13.xml"/><Relationship Id="rId29" Type="http://schemas.openxmlformats.org/officeDocument/2006/relationships/slideLayout" Target="../slideLayouts/slideLayout39.xml"/><Relationship Id="rId28" Type="http://schemas.openxmlformats.org/officeDocument/2006/relationships/slideLayout" Target="../slideLayouts/slideLayout38.xml"/><Relationship Id="rId27" Type="http://schemas.openxmlformats.org/officeDocument/2006/relationships/slideLayout" Target="../slideLayouts/slideLayout37.xml"/><Relationship Id="rId26" Type="http://schemas.openxmlformats.org/officeDocument/2006/relationships/slideLayout" Target="../slideLayouts/slideLayout36.xml"/><Relationship Id="rId25" Type="http://schemas.openxmlformats.org/officeDocument/2006/relationships/slideLayout" Target="../slideLayouts/slideLayout35.xml"/><Relationship Id="rId24" Type="http://schemas.openxmlformats.org/officeDocument/2006/relationships/slideLayout" Target="../slideLayouts/slideLayout34.xml"/><Relationship Id="rId23" Type="http://schemas.openxmlformats.org/officeDocument/2006/relationships/slideLayout" Target="../slideLayouts/slideLayout33.xml"/><Relationship Id="rId22" Type="http://schemas.openxmlformats.org/officeDocument/2006/relationships/slideLayout" Target="../slideLayouts/slideLayout32.xml"/><Relationship Id="rId21" Type="http://schemas.openxmlformats.org/officeDocument/2006/relationships/slideLayout" Target="../slideLayouts/slideLayout31.xml"/><Relationship Id="rId20" Type="http://schemas.openxmlformats.org/officeDocument/2006/relationships/slideLayout" Target="../slideLayouts/slideLayout30.xml"/><Relationship Id="rId2" Type="http://schemas.openxmlformats.org/officeDocument/2006/relationships/slideLayout" Target="../slideLayouts/slideLayout12.xml"/><Relationship Id="rId19" Type="http://schemas.openxmlformats.org/officeDocument/2006/relationships/slideLayout" Target="../slideLayouts/slideLayout29.xml"/><Relationship Id="rId18" Type="http://schemas.openxmlformats.org/officeDocument/2006/relationships/slideLayout" Target="../slideLayouts/slideLayout28.xml"/><Relationship Id="rId17" Type="http://schemas.openxmlformats.org/officeDocument/2006/relationships/slideLayout" Target="../slideLayouts/slideLayout27.xml"/><Relationship Id="rId16" Type="http://schemas.openxmlformats.org/officeDocument/2006/relationships/slideLayout" Target="../slideLayouts/slideLayout26.xml"/><Relationship Id="rId15" Type="http://schemas.openxmlformats.org/officeDocument/2006/relationships/slideLayout" Target="../slideLayouts/slideLayout25.xml"/><Relationship Id="rId14" Type="http://schemas.openxmlformats.org/officeDocument/2006/relationships/slideLayout" Target="../slideLayouts/slideLayout24.xml"/><Relationship Id="rId13" Type="http://schemas.openxmlformats.org/officeDocument/2006/relationships/slideLayout" Target="../slideLayouts/slideLayout23.xml"/><Relationship Id="rId12" Type="http://schemas.openxmlformats.org/officeDocument/2006/relationships/slideLayout" Target="../slideLayouts/slideLayout22.xml"/><Relationship Id="rId11" Type="http://schemas.openxmlformats.org/officeDocument/2006/relationships/slideLayout" Target="../slideLayouts/slideLayout21.xml"/><Relationship Id="rId1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11"/>
            </p:custDataLst>
          </p:nvPr>
        </p:nvSpPr>
        <p:spPr>
          <a:xfrm>
            <a:off x="605155" y="6314440"/>
            <a:ext cx="2707005" cy="3168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12"/>
            </p:custDataLst>
          </p:nvPr>
        </p:nvSpPr>
        <p:spPr>
          <a:xfrm>
            <a:off x="4116000" y="6314400"/>
            <a:ext cx="396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13"/>
            </p:custDataLst>
          </p:nvPr>
        </p:nvSpPr>
        <p:spPr>
          <a:xfrm>
            <a:off x="8877300" y="6314440"/>
            <a:ext cx="2711450" cy="3168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609556" y="482473"/>
            <a:ext cx="10972888" cy="71120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556" y="1524000"/>
            <a:ext cx="10972888" cy="472443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en-US" altLang="zh-CN" dirty="0"/>
          </a:p>
          <a:p>
            <a:pPr lvl="5"/>
            <a:r>
              <a:rPr lang="zh-CN" altLang="en-US" dirty="0"/>
              <a:t>第六级</a:t>
            </a:r>
            <a:endParaRPr lang="en-US" altLang="zh-CN" dirty="0"/>
          </a:p>
          <a:p>
            <a:pPr marL="2971800" marR="0" lvl="6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r>
              <a:rPr lang="zh-CN" altLang="en-US" dirty="0"/>
              <a:t>第七级</a:t>
            </a:r>
            <a:endParaRPr lang="en-US" altLang="zh-CN" dirty="0"/>
          </a:p>
          <a:p>
            <a:pPr marL="3429000" marR="0" lvl="7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r>
              <a:rPr lang="zh-CN" altLang="en-US" dirty="0"/>
              <a:t>第八级</a:t>
            </a:r>
            <a:endParaRPr lang="en-US" altLang="zh-CN" dirty="0"/>
          </a:p>
          <a:p>
            <a:pPr marL="3886200" marR="0" lvl="8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r>
              <a:rPr lang="zh-CN" altLang="en-US" dirty="0"/>
              <a:t>第九级</a:t>
            </a:r>
            <a:endParaRPr lang="en-US" altLang="zh-CN" dirty="0"/>
          </a:p>
          <a:p>
            <a:pPr marL="3886200" marR="0" lvl="8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endParaRPr lang="en-US" altLang="zh-CN" dirty="0"/>
          </a:p>
          <a:p>
            <a:pPr lvl="5"/>
            <a:endParaRPr lang="zh-CN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</p:sldLayoutIdLst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3600" kern="1200">
          <a:solidFill>
            <a:schemeClr val="tx1"/>
          </a:solidFill>
          <a:latin typeface="微软雅黑" panose="020B0503020204020204" charset="-122"/>
          <a:ea typeface="微软雅黑" panose="020B0503020204020204" charset="-122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微软雅黑" panose="020B0503020204020204" charset="-122"/>
          <a:ea typeface="微软雅黑" panose="020B0503020204020204" charset="-122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微软雅黑" panose="020B0503020204020204" charset="-122"/>
          <a:ea typeface="微软雅黑" panose="020B0503020204020204" charset="-122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微软雅黑" panose="020B0503020204020204" charset="-122"/>
          <a:ea typeface="微软雅黑" panose="020B0503020204020204" charset="-122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微软雅黑" panose="020B0503020204020204" charset="-122"/>
          <a:ea typeface="微软雅黑" panose="020B0503020204020204" charset="-122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微软雅黑" panose="020B0503020204020204" charset="-122"/>
          <a:ea typeface="微软雅黑" panose="020B0503020204020204" charset="-122"/>
          <a:cs typeface="+mn-cs"/>
        </a:defRPr>
      </a:lvl5pPr>
      <a:lvl6pPr marL="2514600" marR="0" indent="-228600" algn="l" defTabSz="914400" rtl="0" eaLnBrk="1" fontAlgn="auto" latinLnBrk="0" hangingPunct="1">
        <a:lnSpc>
          <a:spcPct val="90000"/>
        </a:lnSpc>
        <a:spcBef>
          <a:spcPts val="500"/>
        </a:spcBef>
        <a:spcAft>
          <a:spcPts val="0"/>
        </a:spcAft>
        <a:buClrTx/>
        <a:buSzTx/>
        <a:buFont typeface="Arial" panose="020B0604020202020204" pitchFamily="34" charset="0"/>
        <a:buChar char="•"/>
        <a:defRPr lang="zh-CN" altLang="en-US" sz="2400" kern="1200" dirty="0">
          <a:solidFill>
            <a:schemeClr val="tx1"/>
          </a:solidFill>
          <a:latin typeface="微软雅黑" panose="020B0503020204020204" charset="-122"/>
          <a:ea typeface="微软雅黑" panose="020B0503020204020204" charset="-122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en-US" altLang="zh-CN" sz="2400" kern="1200" dirty="0" smtClean="0">
          <a:solidFill>
            <a:schemeClr val="tx1"/>
          </a:solidFill>
          <a:latin typeface="微软雅黑" panose="020B0503020204020204" charset="-122"/>
          <a:ea typeface="微软雅黑" panose="020B0503020204020204" charset="-122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en-US" altLang="zh-CN" sz="2400" kern="1200" dirty="0" smtClean="0">
          <a:solidFill>
            <a:schemeClr val="tx1"/>
          </a:solidFill>
          <a:latin typeface="微软雅黑" panose="020B0503020204020204" charset="-122"/>
          <a:ea typeface="微软雅黑" panose="020B0503020204020204" charset="-122"/>
          <a:cs typeface="+mn-cs"/>
        </a:defRPr>
      </a:lvl8pPr>
      <a:lvl9pPr marL="36576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lang="en-US" altLang="zh-CN" sz="2400" kern="1200" dirty="0" smtClean="0">
          <a:solidFill>
            <a:schemeClr val="tx1"/>
          </a:solidFill>
          <a:latin typeface="微软雅黑" panose="020B0503020204020204" charset="-122"/>
          <a:ea typeface="微软雅黑" panose="020B0503020204020204" charset="-122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VCG211321234725" descr="图片包含 室内, 桌子, 粉色, 盘子&#10;&#10;描述已自动生成"/>
          <p:cNvPicPr>
            <a:picLocks noChangeAspect="1"/>
          </p:cNvPicPr>
          <p:nvPr>
            <p:custDataLst>
              <p:tags r:id="rId31"/>
            </p:custDataLst>
          </p:nvPr>
        </p:nvPicPr>
        <p:blipFill>
          <a:blip r:embed="rId3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矩形 9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>
              <a:alpha val="75000"/>
            </a:schemeClr>
          </a:solidFill>
          <a:ln w="12700" cap="flat" cmpd="sng" algn="ctr">
            <a:noFill/>
            <a:prstDash val="solid"/>
            <a:miter lim="800000"/>
          </a:ln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lumMod val="7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>
              <a:solidFill>
                <a:schemeClr val="lt1">
                  <a:alpha val="75000"/>
                </a:scheme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33"/>
            </p:custDataLst>
          </p:nvPr>
        </p:nvSpPr>
        <p:spPr>
          <a:xfrm>
            <a:off x="8753983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+mn-ea"/>
                <a:ea typeface="+mn-ea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34"/>
            </p:custDataLst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+mn-ea"/>
                <a:ea typeface="+mn-ea"/>
              </a:defRPr>
            </a:lvl1pPr>
          </a:lstStyle>
          <a:p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35"/>
            </p:custDataLst>
          </p:nvPr>
        </p:nvSpPr>
        <p:spPr>
          <a:xfrm>
            <a:off x="69596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+mn-ea"/>
                <a:ea typeface="+mn-ea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36"/>
            </p:custDataLst>
          </p:nvPr>
        </p:nvSpPr>
        <p:spPr>
          <a:xfrm>
            <a:off x="695960" y="1301749"/>
            <a:ext cx="10800000" cy="48736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2" name="标题占位符 1"/>
          <p:cNvSpPr>
            <a:spLocks noGrp="1"/>
          </p:cNvSpPr>
          <p:nvPr>
            <p:ph type="title"/>
            <p:custDataLst>
              <p:tags r:id="rId37"/>
            </p:custDataLst>
          </p:nvPr>
        </p:nvSpPr>
        <p:spPr>
          <a:xfrm>
            <a:off x="695960" y="360000"/>
            <a:ext cx="10800000" cy="7200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9" name="KSO_TEMPLATE" hidden="1"/>
          <p:cNvSpPr/>
          <p:nvPr userDrawn="1">
            <p:custDataLst>
              <p:tags r:id="rId38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  <p:custDataLst>
      <p:tags r:id="rId39"/>
    </p:custData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61" r:id="rId2"/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  <p:sldLayoutId id="2147483671" r:id="rId12"/>
    <p:sldLayoutId id="2147483672" r:id="rId13"/>
    <p:sldLayoutId id="2147483673" r:id="rId14"/>
    <p:sldLayoutId id="2147483674" r:id="rId15"/>
    <p:sldLayoutId id="2147483675" r:id="rId16"/>
    <p:sldLayoutId id="2147483676" r:id="rId17"/>
    <p:sldLayoutId id="2147483677" r:id="rId18"/>
    <p:sldLayoutId id="2147483678" r:id="rId19"/>
    <p:sldLayoutId id="2147483679" r:id="rId20"/>
    <p:sldLayoutId id="2147483680" r:id="rId21"/>
    <p:sldLayoutId id="2147483681" r:id="rId22"/>
    <p:sldLayoutId id="2147483682" r:id="rId23"/>
    <p:sldLayoutId id="2147483683" r:id="rId24"/>
    <p:sldLayoutId id="2147483684" r:id="rId25"/>
    <p:sldLayoutId id="2147483685" r:id="rId26"/>
    <p:sldLayoutId id="2147483686" r:id="rId27"/>
    <p:sldLayoutId id="2147483687" r:id="rId28"/>
    <p:sldLayoutId id="2147483688" r:id="rId29"/>
    <p:sldLayoutId id="2147483689" r:id="rId3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1" i="0" u="none" kern="1200" spc="0">
          <a:solidFill>
            <a:schemeClr val="accent1"/>
          </a:solidFill>
          <a:effectLst/>
          <a:uFill>
            <a:solidFill>
              <a:schemeClr val="accent1"/>
            </a:solidFill>
          </a:uFill>
          <a:latin typeface="+mj-ea"/>
          <a:ea typeface="+mj-ea"/>
          <a:cs typeface="+mj-cs"/>
        </a:defRPr>
      </a:lvl1pPr>
    </p:titleStyle>
    <p:bodyStyle>
      <a:lvl1pPr marL="228600" indent="0" algn="l" defTabSz="914400" rtl="0" eaLnBrk="1" latinLnBrk="0" hangingPunct="1">
        <a:lnSpc>
          <a:spcPct val="130000"/>
        </a:lnSpc>
        <a:spcBef>
          <a:spcPts val="1000"/>
        </a:spcBef>
        <a:buFont typeface="Arial" panose="020B0604020202020204" pitchFamily="34" charset="0"/>
        <a:buChar char="•"/>
        <a:defRPr sz="2400" kern="1200" spc="0">
          <a:solidFill>
            <a:schemeClr val="tx1"/>
          </a:solidFill>
          <a:latin typeface="+mn-ea"/>
          <a:ea typeface="+mn-ea"/>
          <a:cs typeface="+mn-cs"/>
        </a:defRPr>
      </a:lvl1pPr>
      <a:lvl2pPr marL="685800" indent="0" algn="l" defTabSz="914400" rtl="0" eaLnBrk="1" latinLnBrk="0" hangingPunct="1">
        <a:lnSpc>
          <a:spcPct val="130000"/>
        </a:lnSpc>
        <a:spcBef>
          <a:spcPts val="500"/>
        </a:spcBef>
        <a:buFont typeface="Arial" panose="020B0604020202020204" pitchFamily="34" charset="0"/>
        <a:buChar char="•"/>
        <a:defRPr sz="2000" kern="1200" spc="0">
          <a:solidFill>
            <a:schemeClr val="tx1"/>
          </a:solidFill>
          <a:latin typeface="+mn-ea"/>
          <a:ea typeface="+mn-ea"/>
          <a:cs typeface="+mn-cs"/>
        </a:defRPr>
      </a:lvl2pPr>
      <a:lvl3pPr marL="1143000" indent="0" algn="l" defTabSz="914400" rtl="0" eaLnBrk="1" latinLnBrk="0" hangingPunct="1">
        <a:lnSpc>
          <a:spcPct val="130000"/>
        </a:lnSpc>
        <a:spcBef>
          <a:spcPts val="500"/>
        </a:spcBef>
        <a:buFont typeface="Arial" panose="020B0604020202020204" pitchFamily="34" charset="0"/>
        <a:buChar char="•"/>
        <a:defRPr sz="1800" kern="1200" spc="0">
          <a:solidFill>
            <a:schemeClr val="tx1"/>
          </a:solidFill>
          <a:latin typeface="+mn-ea"/>
          <a:ea typeface="+mn-ea"/>
          <a:cs typeface="+mn-cs"/>
        </a:defRPr>
      </a:lvl3pPr>
      <a:lvl4pPr marL="1600200" indent="0" algn="l" defTabSz="914400" rtl="0" eaLnBrk="1" latinLnBrk="0" hangingPunct="1">
        <a:lnSpc>
          <a:spcPct val="130000"/>
        </a:lnSpc>
        <a:spcBef>
          <a:spcPts val="500"/>
        </a:spcBef>
        <a:buFont typeface="Arial" panose="020B0604020202020204" pitchFamily="34" charset="0"/>
        <a:buChar char="•"/>
        <a:defRPr sz="1800" kern="1200" spc="0">
          <a:solidFill>
            <a:schemeClr val="tx1"/>
          </a:solidFill>
          <a:latin typeface="+mn-ea"/>
          <a:ea typeface="+mn-ea"/>
          <a:cs typeface="+mn-cs"/>
        </a:defRPr>
      </a:lvl4pPr>
      <a:lvl5pPr marL="2057400" indent="0" algn="l" defTabSz="914400" rtl="0" eaLnBrk="1" latinLnBrk="0" hangingPunct="1">
        <a:lnSpc>
          <a:spcPct val="130000"/>
        </a:lnSpc>
        <a:spcBef>
          <a:spcPts val="500"/>
        </a:spcBef>
        <a:buFont typeface="Arial" panose="020B0604020202020204" pitchFamily="34" charset="0"/>
        <a:buChar char="•"/>
        <a:defRPr sz="1800" kern="1200" spc="0">
          <a:solidFill>
            <a:schemeClr val="tx1"/>
          </a:solidFill>
          <a:latin typeface="+mn-ea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9.xml"/><Relationship Id="rId4" Type="http://schemas.openxmlformats.org/officeDocument/2006/relationships/tags" Target="../tags/tag316.xml"/><Relationship Id="rId3" Type="http://schemas.openxmlformats.org/officeDocument/2006/relationships/tags" Target="../tags/tag315.xml"/><Relationship Id="rId2" Type="http://schemas.openxmlformats.org/officeDocument/2006/relationships/tags" Target="../tags/tag314.xml"/><Relationship Id="rId1" Type="http://schemas.openxmlformats.org/officeDocument/2006/relationships/tags" Target="../tags/tag313.xml"/></Relationships>
</file>

<file path=ppt/slides/_rels/slide10.xml.rels><?xml version="1.0" encoding="UTF-8" standalone="yes"?>
<Relationships xmlns="http://schemas.openxmlformats.org/package/2006/relationships"><Relationship Id="rId9" Type="http://schemas.openxmlformats.org/officeDocument/2006/relationships/tags" Target="../tags/tag412.xml"/><Relationship Id="rId8" Type="http://schemas.openxmlformats.org/officeDocument/2006/relationships/tags" Target="../tags/tag411.xml"/><Relationship Id="rId7" Type="http://schemas.openxmlformats.org/officeDocument/2006/relationships/image" Target="../media/image14.jpeg"/><Relationship Id="rId6" Type="http://schemas.openxmlformats.org/officeDocument/2006/relationships/tags" Target="../tags/tag410.xml"/><Relationship Id="rId5" Type="http://schemas.openxmlformats.org/officeDocument/2006/relationships/tags" Target="../tags/tag409.xml"/><Relationship Id="rId4" Type="http://schemas.openxmlformats.org/officeDocument/2006/relationships/tags" Target="../tags/tag408.xml"/><Relationship Id="rId3" Type="http://schemas.openxmlformats.org/officeDocument/2006/relationships/image" Target="../media/image13.jpeg"/><Relationship Id="rId2" Type="http://schemas.openxmlformats.org/officeDocument/2006/relationships/tags" Target="../tags/tag407.xml"/><Relationship Id="rId15" Type="http://schemas.openxmlformats.org/officeDocument/2006/relationships/slideLayout" Target="../slideLayouts/slideLayout29.xml"/><Relationship Id="rId14" Type="http://schemas.openxmlformats.org/officeDocument/2006/relationships/tags" Target="../tags/tag416.xml"/><Relationship Id="rId13" Type="http://schemas.openxmlformats.org/officeDocument/2006/relationships/tags" Target="../tags/tag415.xml"/><Relationship Id="rId12" Type="http://schemas.openxmlformats.org/officeDocument/2006/relationships/tags" Target="../tags/tag414.xml"/><Relationship Id="rId11" Type="http://schemas.openxmlformats.org/officeDocument/2006/relationships/image" Target="../media/image15.jpeg"/><Relationship Id="rId10" Type="http://schemas.openxmlformats.org/officeDocument/2006/relationships/tags" Target="../tags/tag413.xml"/><Relationship Id="rId1" Type="http://schemas.openxmlformats.org/officeDocument/2006/relationships/tags" Target="../tags/tag406.xml"/></Relationships>
</file>

<file path=ppt/slides/_rels/slide11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0.xml"/><Relationship Id="rId3" Type="http://schemas.openxmlformats.org/officeDocument/2006/relationships/tags" Target="../tags/tag419.xml"/><Relationship Id="rId2" Type="http://schemas.openxmlformats.org/officeDocument/2006/relationships/tags" Target="../tags/tag418.xml"/><Relationship Id="rId1" Type="http://schemas.openxmlformats.org/officeDocument/2006/relationships/tags" Target="../tags/tag417.xml"/></Relationships>
</file>

<file path=ppt/slides/_rels/slide12.xml.rels><?xml version="1.0" encoding="UTF-8" standalone="yes"?>
<Relationships xmlns="http://schemas.openxmlformats.org/package/2006/relationships"><Relationship Id="rId9" Type="http://schemas.openxmlformats.org/officeDocument/2006/relationships/tags" Target="../tags/tag427.xml"/><Relationship Id="rId8" Type="http://schemas.openxmlformats.org/officeDocument/2006/relationships/tags" Target="../tags/tag426.xml"/><Relationship Id="rId7" Type="http://schemas.openxmlformats.org/officeDocument/2006/relationships/tags" Target="../tags/tag425.xml"/><Relationship Id="rId6" Type="http://schemas.openxmlformats.org/officeDocument/2006/relationships/tags" Target="../tags/tag424.xml"/><Relationship Id="rId5" Type="http://schemas.openxmlformats.org/officeDocument/2006/relationships/tags" Target="../tags/tag423.xml"/><Relationship Id="rId4" Type="http://schemas.openxmlformats.org/officeDocument/2006/relationships/image" Target="../media/image16.png"/><Relationship Id="rId3" Type="http://schemas.openxmlformats.org/officeDocument/2006/relationships/tags" Target="../tags/tag422.xml"/><Relationship Id="rId2" Type="http://schemas.openxmlformats.org/officeDocument/2006/relationships/tags" Target="../tags/tag421.xml"/><Relationship Id="rId15" Type="http://schemas.openxmlformats.org/officeDocument/2006/relationships/slideLayout" Target="../slideLayouts/slideLayout24.xml"/><Relationship Id="rId14" Type="http://schemas.openxmlformats.org/officeDocument/2006/relationships/tags" Target="../tags/tag432.xml"/><Relationship Id="rId13" Type="http://schemas.openxmlformats.org/officeDocument/2006/relationships/tags" Target="../tags/tag431.xml"/><Relationship Id="rId12" Type="http://schemas.openxmlformats.org/officeDocument/2006/relationships/tags" Target="../tags/tag430.xml"/><Relationship Id="rId11" Type="http://schemas.openxmlformats.org/officeDocument/2006/relationships/tags" Target="../tags/tag429.xml"/><Relationship Id="rId10" Type="http://schemas.openxmlformats.org/officeDocument/2006/relationships/tags" Target="../tags/tag428.xml"/><Relationship Id="rId1" Type="http://schemas.openxmlformats.org/officeDocument/2006/relationships/tags" Target="../tags/tag420.xml"/></Relationships>
</file>

<file path=ppt/slides/_rels/slide13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30.xml"/><Relationship Id="rId8" Type="http://schemas.openxmlformats.org/officeDocument/2006/relationships/tags" Target="../tags/tag440.xml"/><Relationship Id="rId7" Type="http://schemas.openxmlformats.org/officeDocument/2006/relationships/tags" Target="../tags/tag439.xml"/><Relationship Id="rId6" Type="http://schemas.openxmlformats.org/officeDocument/2006/relationships/tags" Target="../tags/tag438.xml"/><Relationship Id="rId5" Type="http://schemas.openxmlformats.org/officeDocument/2006/relationships/tags" Target="../tags/tag437.xml"/><Relationship Id="rId4" Type="http://schemas.openxmlformats.org/officeDocument/2006/relationships/tags" Target="../tags/tag436.xml"/><Relationship Id="rId3" Type="http://schemas.openxmlformats.org/officeDocument/2006/relationships/tags" Target="../tags/tag435.xml"/><Relationship Id="rId2" Type="http://schemas.openxmlformats.org/officeDocument/2006/relationships/tags" Target="../tags/tag434.xml"/><Relationship Id="rId1" Type="http://schemas.openxmlformats.org/officeDocument/2006/relationships/tags" Target="../tags/tag433.xml"/></Relationships>
</file>

<file path=ppt/slides/_rels/slide14.xml.rels><?xml version="1.0" encoding="UTF-8" standalone="yes"?>
<Relationships xmlns="http://schemas.openxmlformats.org/package/2006/relationships"><Relationship Id="rId9" Type="http://schemas.openxmlformats.org/officeDocument/2006/relationships/tags" Target="../tags/tag448.xml"/><Relationship Id="rId8" Type="http://schemas.openxmlformats.org/officeDocument/2006/relationships/tags" Target="../tags/tag447.xml"/><Relationship Id="rId7" Type="http://schemas.openxmlformats.org/officeDocument/2006/relationships/tags" Target="../tags/tag446.xml"/><Relationship Id="rId6" Type="http://schemas.openxmlformats.org/officeDocument/2006/relationships/tags" Target="../tags/tag445.xml"/><Relationship Id="rId5" Type="http://schemas.openxmlformats.org/officeDocument/2006/relationships/tags" Target="../tags/tag444.xml"/><Relationship Id="rId4" Type="http://schemas.openxmlformats.org/officeDocument/2006/relationships/tags" Target="../tags/tag443.xml"/><Relationship Id="rId3" Type="http://schemas.openxmlformats.org/officeDocument/2006/relationships/image" Target="../media/image17.jpeg"/><Relationship Id="rId2" Type="http://schemas.openxmlformats.org/officeDocument/2006/relationships/tags" Target="../tags/tag442.xml"/><Relationship Id="rId14" Type="http://schemas.openxmlformats.org/officeDocument/2006/relationships/slideLayout" Target="../slideLayouts/slideLayout31.xml"/><Relationship Id="rId13" Type="http://schemas.openxmlformats.org/officeDocument/2006/relationships/tags" Target="../tags/tag452.xml"/><Relationship Id="rId12" Type="http://schemas.openxmlformats.org/officeDocument/2006/relationships/tags" Target="../tags/tag451.xml"/><Relationship Id="rId11" Type="http://schemas.openxmlformats.org/officeDocument/2006/relationships/tags" Target="../tags/tag450.xml"/><Relationship Id="rId10" Type="http://schemas.openxmlformats.org/officeDocument/2006/relationships/tags" Target="../tags/tag449.xml"/><Relationship Id="rId1" Type="http://schemas.openxmlformats.org/officeDocument/2006/relationships/tags" Target="../tags/tag441.xml"/></Relationships>
</file>

<file path=ppt/slides/_rels/slide15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0.xml"/><Relationship Id="rId3" Type="http://schemas.openxmlformats.org/officeDocument/2006/relationships/tags" Target="../tags/tag455.xml"/><Relationship Id="rId2" Type="http://schemas.openxmlformats.org/officeDocument/2006/relationships/tags" Target="../tags/tag454.xml"/><Relationship Id="rId1" Type="http://schemas.openxmlformats.org/officeDocument/2006/relationships/tags" Target="../tags/tag453.xml"/></Relationships>
</file>

<file path=ppt/slides/_rels/slide16.xml.rels><?xml version="1.0" encoding="UTF-8" standalone="yes"?>
<Relationships xmlns="http://schemas.openxmlformats.org/package/2006/relationships"><Relationship Id="rId9" Type="http://schemas.openxmlformats.org/officeDocument/2006/relationships/tags" Target="../tags/tag464.xml"/><Relationship Id="rId8" Type="http://schemas.openxmlformats.org/officeDocument/2006/relationships/tags" Target="../tags/tag463.xml"/><Relationship Id="rId7" Type="http://schemas.openxmlformats.org/officeDocument/2006/relationships/tags" Target="../tags/tag462.xml"/><Relationship Id="rId6" Type="http://schemas.openxmlformats.org/officeDocument/2006/relationships/tags" Target="../tags/tag461.xml"/><Relationship Id="rId5" Type="http://schemas.openxmlformats.org/officeDocument/2006/relationships/tags" Target="../tags/tag460.xml"/><Relationship Id="rId4" Type="http://schemas.openxmlformats.org/officeDocument/2006/relationships/tags" Target="../tags/tag459.xml"/><Relationship Id="rId3" Type="http://schemas.openxmlformats.org/officeDocument/2006/relationships/tags" Target="../tags/tag458.xml"/><Relationship Id="rId2" Type="http://schemas.openxmlformats.org/officeDocument/2006/relationships/tags" Target="../tags/tag457.xml"/><Relationship Id="rId12" Type="http://schemas.openxmlformats.org/officeDocument/2006/relationships/slideLayout" Target="../slideLayouts/slideLayout32.xml"/><Relationship Id="rId11" Type="http://schemas.openxmlformats.org/officeDocument/2006/relationships/tags" Target="../tags/tag466.xml"/><Relationship Id="rId10" Type="http://schemas.openxmlformats.org/officeDocument/2006/relationships/tags" Target="../tags/tag465.xml"/><Relationship Id="rId1" Type="http://schemas.openxmlformats.org/officeDocument/2006/relationships/tags" Target="../tags/tag456.xml"/></Relationships>
</file>

<file path=ppt/slides/_rels/slide17.xml.rels><?xml version="1.0" encoding="UTF-8" standalone="yes"?>
<Relationships xmlns="http://schemas.openxmlformats.org/package/2006/relationships"><Relationship Id="rId9" Type="http://schemas.openxmlformats.org/officeDocument/2006/relationships/tags" Target="../tags/tag474.xml"/><Relationship Id="rId8" Type="http://schemas.openxmlformats.org/officeDocument/2006/relationships/tags" Target="../tags/tag473.xml"/><Relationship Id="rId7" Type="http://schemas.openxmlformats.org/officeDocument/2006/relationships/tags" Target="../tags/tag472.xml"/><Relationship Id="rId6" Type="http://schemas.openxmlformats.org/officeDocument/2006/relationships/tags" Target="../tags/tag471.xml"/><Relationship Id="rId5" Type="http://schemas.openxmlformats.org/officeDocument/2006/relationships/tags" Target="../tags/tag470.xml"/><Relationship Id="rId4" Type="http://schemas.openxmlformats.org/officeDocument/2006/relationships/tags" Target="../tags/tag469.xml"/><Relationship Id="rId3" Type="http://schemas.openxmlformats.org/officeDocument/2006/relationships/image" Target="../media/image18.jpeg"/><Relationship Id="rId2" Type="http://schemas.openxmlformats.org/officeDocument/2006/relationships/tags" Target="../tags/tag468.xml"/><Relationship Id="rId14" Type="http://schemas.openxmlformats.org/officeDocument/2006/relationships/slideLayout" Target="../slideLayouts/slideLayout33.xml"/><Relationship Id="rId13" Type="http://schemas.openxmlformats.org/officeDocument/2006/relationships/tags" Target="../tags/tag478.xml"/><Relationship Id="rId12" Type="http://schemas.openxmlformats.org/officeDocument/2006/relationships/tags" Target="../tags/tag477.xml"/><Relationship Id="rId11" Type="http://schemas.openxmlformats.org/officeDocument/2006/relationships/tags" Target="../tags/tag476.xml"/><Relationship Id="rId10" Type="http://schemas.openxmlformats.org/officeDocument/2006/relationships/tags" Target="../tags/tag475.xml"/><Relationship Id="rId1" Type="http://schemas.openxmlformats.org/officeDocument/2006/relationships/tags" Target="../tags/tag467.xml"/></Relationships>
</file>

<file path=ppt/slides/_rels/slide18.xml.rels><?xml version="1.0" encoding="UTF-8" standalone="yes"?>
<Relationships xmlns="http://schemas.openxmlformats.org/package/2006/relationships"><Relationship Id="rId9" Type="http://schemas.openxmlformats.org/officeDocument/2006/relationships/image" Target="../media/image20.jpeg"/><Relationship Id="rId8" Type="http://schemas.openxmlformats.org/officeDocument/2006/relationships/tags" Target="../tags/tag485.xml"/><Relationship Id="rId7" Type="http://schemas.openxmlformats.org/officeDocument/2006/relationships/tags" Target="../tags/tag484.xml"/><Relationship Id="rId6" Type="http://schemas.openxmlformats.org/officeDocument/2006/relationships/tags" Target="../tags/tag483.xml"/><Relationship Id="rId5" Type="http://schemas.openxmlformats.org/officeDocument/2006/relationships/tags" Target="../tags/tag482.xml"/><Relationship Id="rId4" Type="http://schemas.openxmlformats.org/officeDocument/2006/relationships/image" Target="../media/image19.jpeg"/><Relationship Id="rId3" Type="http://schemas.openxmlformats.org/officeDocument/2006/relationships/tags" Target="../tags/tag481.xml"/><Relationship Id="rId2" Type="http://schemas.openxmlformats.org/officeDocument/2006/relationships/tags" Target="../tags/tag480.xml"/><Relationship Id="rId18" Type="http://schemas.openxmlformats.org/officeDocument/2006/relationships/slideLayout" Target="../slideLayouts/slideLayout34.xml"/><Relationship Id="rId17" Type="http://schemas.openxmlformats.org/officeDocument/2006/relationships/tags" Target="../tags/tag492.xml"/><Relationship Id="rId16" Type="http://schemas.openxmlformats.org/officeDocument/2006/relationships/tags" Target="../tags/tag491.xml"/><Relationship Id="rId15" Type="http://schemas.openxmlformats.org/officeDocument/2006/relationships/tags" Target="../tags/tag490.xml"/><Relationship Id="rId14" Type="http://schemas.openxmlformats.org/officeDocument/2006/relationships/image" Target="../media/image21.jpeg"/><Relationship Id="rId13" Type="http://schemas.openxmlformats.org/officeDocument/2006/relationships/tags" Target="../tags/tag489.xml"/><Relationship Id="rId12" Type="http://schemas.openxmlformats.org/officeDocument/2006/relationships/tags" Target="../tags/tag488.xml"/><Relationship Id="rId11" Type="http://schemas.openxmlformats.org/officeDocument/2006/relationships/tags" Target="../tags/tag487.xml"/><Relationship Id="rId10" Type="http://schemas.openxmlformats.org/officeDocument/2006/relationships/tags" Target="../tags/tag486.xml"/><Relationship Id="rId1" Type="http://schemas.openxmlformats.org/officeDocument/2006/relationships/tags" Target="../tags/tag479.xml"/></Relationships>
</file>

<file path=ppt/slides/_rels/slide19.xml.rels><?xml version="1.0" encoding="UTF-8" standalone="yes"?>
<Relationships xmlns="http://schemas.openxmlformats.org/package/2006/relationships"><Relationship Id="rId9" Type="http://schemas.openxmlformats.org/officeDocument/2006/relationships/tags" Target="../tags/tag500.xml"/><Relationship Id="rId8" Type="http://schemas.openxmlformats.org/officeDocument/2006/relationships/tags" Target="../tags/tag499.xml"/><Relationship Id="rId7" Type="http://schemas.openxmlformats.org/officeDocument/2006/relationships/tags" Target="../tags/tag498.xml"/><Relationship Id="rId6" Type="http://schemas.openxmlformats.org/officeDocument/2006/relationships/tags" Target="../tags/tag497.xml"/><Relationship Id="rId5" Type="http://schemas.openxmlformats.org/officeDocument/2006/relationships/tags" Target="../tags/tag496.xml"/><Relationship Id="rId4" Type="http://schemas.openxmlformats.org/officeDocument/2006/relationships/tags" Target="../tags/tag495.xml"/><Relationship Id="rId3" Type="http://schemas.openxmlformats.org/officeDocument/2006/relationships/image" Target="../media/image22.jpeg"/><Relationship Id="rId2" Type="http://schemas.openxmlformats.org/officeDocument/2006/relationships/tags" Target="../tags/tag494.xml"/><Relationship Id="rId11" Type="http://schemas.openxmlformats.org/officeDocument/2006/relationships/slideLayout" Target="../slideLayouts/slideLayout35.xml"/><Relationship Id="rId10" Type="http://schemas.openxmlformats.org/officeDocument/2006/relationships/tags" Target="../tags/tag501.xml"/><Relationship Id="rId1" Type="http://schemas.openxmlformats.org/officeDocument/2006/relationships/tags" Target="../tags/tag493.xml"/></Relationships>
</file>

<file path=ppt/slides/_rels/slide2.xml.rels><?xml version="1.0" encoding="UTF-8" standalone="yes"?>
<Relationships xmlns="http://schemas.openxmlformats.org/package/2006/relationships"><Relationship Id="rId9" Type="http://schemas.openxmlformats.org/officeDocument/2006/relationships/tags" Target="../tags/tag325.xml"/><Relationship Id="rId8" Type="http://schemas.openxmlformats.org/officeDocument/2006/relationships/tags" Target="../tags/tag324.xml"/><Relationship Id="rId7" Type="http://schemas.openxmlformats.org/officeDocument/2006/relationships/tags" Target="../tags/tag323.xml"/><Relationship Id="rId6" Type="http://schemas.openxmlformats.org/officeDocument/2006/relationships/tags" Target="../tags/tag322.xml"/><Relationship Id="rId5" Type="http://schemas.openxmlformats.org/officeDocument/2006/relationships/tags" Target="../tags/tag321.xml"/><Relationship Id="rId4" Type="http://schemas.openxmlformats.org/officeDocument/2006/relationships/tags" Target="../tags/tag320.xml"/><Relationship Id="rId3" Type="http://schemas.openxmlformats.org/officeDocument/2006/relationships/tags" Target="../tags/tag319.xml"/><Relationship Id="rId22" Type="http://schemas.openxmlformats.org/officeDocument/2006/relationships/slideLayout" Target="../slideLayouts/slideLayout23.xml"/><Relationship Id="rId21" Type="http://schemas.openxmlformats.org/officeDocument/2006/relationships/tags" Target="../tags/tag337.xml"/><Relationship Id="rId20" Type="http://schemas.openxmlformats.org/officeDocument/2006/relationships/tags" Target="../tags/tag336.xml"/><Relationship Id="rId2" Type="http://schemas.openxmlformats.org/officeDocument/2006/relationships/tags" Target="../tags/tag318.xml"/><Relationship Id="rId19" Type="http://schemas.openxmlformats.org/officeDocument/2006/relationships/tags" Target="../tags/tag335.xml"/><Relationship Id="rId18" Type="http://schemas.openxmlformats.org/officeDocument/2006/relationships/tags" Target="../tags/tag334.xml"/><Relationship Id="rId17" Type="http://schemas.openxmlformats.org/officeDocument/2006/relationships/tags" Target="../tags/tag333.xml"/><Relationship Id="rId16" Type="http://schemas.openxmlformats.org/officeDocument/2006/relationships/tags" Target="../tags/tag332.xml"/><Relationship Id="rId15" Type="http://schemas.openxmlformats.org/officeDocument/2006/relationships/tags" Target="../tags/tag331.xml"/><Relationship Id="rId14" Type="http://schemas.openxmlformats.org/officeDocument/2006/relationships/tags" Target="../tags/tag330.xml"/><Relationship Id="rId13" Type="http://schemas.openxmlformats.org/officeDocument/2006/relationships/tags" Target="../tags/tag329.xml"/><Relationship Id="rId12" Type="http://schemas.openxmlformats.org/officeDocument/2006/relationships/tags" Target="../tags/tag328.xml"/><Relationship Id="rId11" Type="http://schemas.openxmlformats.org/officeDocument/2006/relationships/tags" Target="../tags/tag327.xml"/><Relationship Id="rId10" Type="http://schemas.openxmlformats.org/officeDocument/2006/relationships/tags" Target="../tags/tag326.xml"/><Relationship Id="rId1" Type="http://schemas.openxmlformats.org/officeDocument/2006/relationships/tags" Target="../tags/tag317.xml"/></Relationships>
</file>

<file path=ppt/slides/_rels/slide20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0.xml"/><Relationship Id="rId3" Type="http://schemas.openxmlformats.org/officeDocument/2006/relationships/tags" Target="../tags/tag504.xml"/><Relationship Id="rId2" Type="http://schemas.openxmlformats.org/officeDocument/2006/relationships/tags" Target="../tags/tag503.xml"/><Relationship Id="rId1" Type="http://schemas.openxmlformats.org/officeDocument/2006/relationships/tags" Target="../tags/tag502.xml"/></Relationships>
</file>

<file path=ppt/slides/_rels/slide21.xml.rels><?xml version="1.0" encoding="UTF-8" standalone="yes"?>
<Relationships xmlns="http://schemas.openxmlformats.org/package/2006/relationships"><Relationship Id="rId9" Type="http://schemas.openxmlformats.org/officeDocument/2006/relationships/image" Target="../media/image24.jpeg"/><Relationship Id="rId8" Type="http://schemas.openxmlformats.org/officeDocument/2006/relationships/tags" Target="../tags/tag511.xml"/><Relationship Id="rId7" Type="http://schemas.openxmlformats.org/officeDocument/2006/relationships/tags" Target="../tags/tag510.xml"/><Relationship Id="rId6" Type="http://schemas.openxmlformats.org/officeDocument/2006/relationships/tags" Target="../tags/tag509.xml"/><Relationship Id="rId5" Type="http://schemas.openxmlformats.org/officeDocument/2006/relationships/tags" Target="../tags/tag508.xml"/><Relationship Id="rId4" Type="http://schemas.openxmlformats.org/officeDocument/2006/relationships/image" Target="../media/image23.jpeg"/><Relationship Id="rId3" Type="http://schemas.openxmlformats.org/officeDocument/2006/relationships/tags" Target="../tags/tag507.xml"/><Relationship Id="rId2" Type="http://schemas.openxmlformats.org/officeDocument/2006/relationships/tags" Target="../tags/tag506.xml"/><Relationship Id="rId18" Type="http://schemas.openxmlformats.org/officeDocument/2006/relationships/slideLayout" Target="../slideLayouts/slideLayout36.xml"/><Relationship Id="rId17" Type="http://schemas.openxmlformats.org/officeDocument/2006/relationships/tags" Target="../tags/tag518.xml"/><Relationship Id="rId16" Type="http://schemas.openxmlformats.org/officeDocument/2006/relationships/tags" Target="../tags/tag517.xml"/><Relationship Id="rId15" Type="http://schemas.openxmlformats.org/officeDocument/2006/relationships/tags" Target="../tags/tag516.xml"/><Relationship Id="rId14" Type="http://schemas.openxmlformats.org/officeDocument/2006/relationships/image" Target="../media/image25.jpeg"/><Relationship Id="rId13" Type="http://schemas.openxmlformats.org/officeDocument/2006/relationships/tags" Target="../tags/tag515.xml"/><Relationship Id="rId12" Type="http://schemas.openxmlformats.org/officeDocument/2006/relationships/tags" Target="../tags/tag514.xml"/><Relationship Id="rId11" Type="http://schemas.openxmlformats.org/officeDocument/2006/relationships/tags" Target="../tags/tag513.xml"/><Relationship Id="rId10" Type="http://schemas.openxmlformats.org/officeDocument/2006/relationships/tags" Target="../tags/tag512.xml"/><Relationship Id="rId1" Type="http://schemas.openxmlformats.org/officeDocument/2006/relationships/tags" Target="../tags/tag505.xml"/></Relationships>
</file>

<file path=ppt/slides/_rels/slide22.xml.rels><?xml version="1.0" encoding="UTF-8" standalone="yes"?>
<Relationships xmlns="http://schemas.openxmlformats.org/package/2006/relationships"><Relationship Id="rId9" Type="http://schemas.openxmlformats.org/officeDocument/2006/relationships/tags" Target="../tags/tag526.xml"/><Relationship Id="rId8" Type="http://schemas.openxmlformats.org/officeDocument/2006/relationships/tags" Target="../tags/tag525.xml"/><Relationship Id="rId7" Type="http://schemas.openxmlformats.org/officeDocument/2006/relationships/tags" Target="../tags/tag524.xml"/><Relationship Id="rId6" Type="http://schemas.openxmlformats.org/officeDocument/2006/relationships/tags" Target="../tags/tag523.xml"/><Relationship Id="rId5" Type="http://schemas.openxmlformats.org/officeDocument/2006/relationships/tags" Target="../tags/tag522.xml"/><Relationship Id="rId4" Type="http://schemas.openxmlformats.org/officeDocument/2006/relationships/image" Target="../media/image26.png"/><Relationship Id="rId3" Type="http://schemas.openxmlformats.org/officeDocument/2006/relationships/tags" Target="../tags/tag521.xml"/><Relationship Id="rId2" Type="http://schemas.openxmlformats.org/officeDocument/2006/relationships/tags" Target="../tags/tag520.xml"/><Relationship Id="rId12" Type="http://schemas.openxmlformats.org/officeDocument/2006/relationships/slideLayout" Target="../slideLayouts/slideLayout37.xml"/><Relationship Id="rId11" Type="http://schemas.openxmlformats.org/officeDocument/2006/relationships/tags" Target="../tags/tag528.xml"/><Relationship Id="rId10" Type="http://schemas.openxmlformats.org/officeDocument/2006/relationships/tags" Target="../tags/tag527.xml"/><Relationship Id="rId1" Type="http://schemas.openxmlformats.org/officeDocument/2006/relationships/tags" Target="../tags/tag519.xml"/></Relationships>
</file>

<file path=ppt/slides/_rels/slide23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0.xml"/><Relationship Id="rId3" Type="http://schemas.openxmlformats.org/officeDocument/2006/relationships/tags" Target="../tags/tag531.xml"/><Relationship Id="rId2" Type="http://schemas.openxmlformats.org/officeDocument/2006/relationships/tags" Target="../tags/tag530.xml"/><Relationship Id="rId1" Type="http://schemas.openxmlformats.org/officeDocument/2006/relationships/tags" Target="../tags/tag529.xml"/></Relationships>
</file>

<file path=ppt/slides/_rels/slide24.xml.rels><?xml version="1.0" encoding="UTF-8" standalone="yes"?>
<Relationships xmlns="http://schemas.openxmlformats.org/package/2006/relationships"><Relationship Id="rId9" Type="http://schemas.openxmlformats.org/officeDocument/2006/relationships/tags" Target="../tags/tag540.xml"/><Relationship Id="rId8" Type="http://schemas.openxmlformats.org/officeDocument/2006/relationships/tags" Target="../tags/tag539.xml"/><Relationship Id="rId7" Type="http://schemas.openxmlformats.org/officeDocument/2006/relationships/tags" Target="../tags/tag538.xml"/><Relationship Id="rId6" Type="http://schemas.openxmlformats.org/officeDocument/2006/relationships/tags" Target="../tags/tag537.xml"/><Relationship Id="rId5" Type="http://schemas.openxmlformats.org/officeDocument/2006/relationships/tags" Target="../tags/tag536.xml"/><Relationship Id="rId4" Type="http://schemas.openxmlformats.org/officeDocument/2006/relationships/tags" Target="../tags/tag535.xml"/><Relationship Id="rId3" Type="http://schemas.openxmlformats.org/officeDocument/2006/relationships/tags" Target="../tags/tag534.xml"/><Relationship Id="rId2" Type="http://schemas.openxmlformats.org/officeDocument/2006/relationships/tags" Target="../tags/tag533.xml"/><Relationship Id="rId12" Type="http://schemas.openxmlformats.org/officeDocument/2006/relationships/slideLayout" Target="../slideLayouts/slideLayout38.xml"/><Relationship Id="rId11" Type="http://schemas.openxmlformats.org/officeDocument/2006/relationships/tags" Target="../tags/tag542.xml"/><Relationship Id="rId10" Type="http://schemas.openxmlformats.org/officeDocument/2006/relationships/tags" Target="../tags/tag541.xml"/><Relationship Id="rId1" Type="http://schemas.openxmlformats.org/officeDocument/2006/relationships/tags" Target="../tags/tag532.xml"/></Relationships>
</file>

<file path=ppt/slides/_rels/slide25.xml.rels><?xml version="1.0" encoding="UTF-8" standalone="yes"?>
<Relationships xmlns="http://schemas.openxmlformats.org/package/2006/relationships"><Relationship Id="rId9" Type="http://schemas.openxmlformats.org/officeDocument/2006/relationships/tags" Target="../tags/tag550.xml"/><Relationship Id="rId8" Type="http://schemas.openxmlformats.org/officeDocument/2006/relationships/tags" Target="../tags/tag549.xml"/><Relationship Id="rId7" Type="http://schemas.openxmlformats.org/officeDocument/2006/relationships/tags" Target="../tags/tag548.xml"/><Relationship Id="rId6" Type="http://schemas.openxmlformats.org/officeDocument/2006/relationships/tags" Target="../tags/tag547.xml"/><Relationship Id="rId5" Type="http://schemas.openxmlformats.org/officeDocument/2006/relationships/tags" Target="../tags/tag546.xml"/><Relationship Id="rId4" Type="http://schemas.openxmlformats.org/officeDocument/2006/relationships/tags" Target="../tags/tag545.xml"/><Relationship Id="rId3" Type="http://schemas.openxmlformats.org/officeDocument/2006/relationships/image" Target="../media/image27.jpeg"/><Relationship Id="rId2" Type="http://schemas.openxmlformats.org/officeDocument/2006/relationships/tags" Target="../tags/tag544.xml"/><Relationship Id="rId11" Type="http://schemas.openxmlformats.org/officeDocument/2006/relationships/slideLayout" Target="../slideLayouts/slideLayout39.xml"/><Relationship Id="rId10" Type="http://schemas.openxmlformats.org/officeDocument/2006/relationships/tags" Target="../tags/tag551.xml"/><Relationship Id="rId1" Type="http://schemas.openxmlformats.org/officeDocument/2006/relationships/tags" Target="../tags/tag543.xml"/></Relationships>
</file>

<file path=ppt/slides/_rels/slide26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1.xml"/><Relationship Id="rId3" Type="http://schemas.openxmlformats.org/officeDocument/2006/relationships/tags" Target="../tags/tag554.xml"/><Relationship Id="rId2" Type="http://schemas.openxmlformats.org/officeDocument/2006/relationships/tags" Target="../tags/tag553.xml"/><Relationship Id="rId1" Type="http://schemas.openxmlformats.org/officeDocument/2006/relationships/tags" Target="../tags/tag552.xml"/></Relationships>
</file>

<file path=ppt/slides/_rels/slide27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1.xml"/><Relationship Id="rId3" Type="http://schemas.openxmlformats.org/officeDocument/2006/relationships/hyperlink" Target="https://aippt.wps.cn/?open_position=share_url_link" TargetMode="External"/><Relationship Id="rId2" Type="http://schemas.openxmlformats.org/officeDocument/2006/relationships/image" Target="../media/image29.svg"/><Relationship Id="rId1" Type="http://schemas.openxmlformats.org/officeDocument/2006/relationships/image" Target="../media/image28.png"/></Relationships>
</file>

<file path=ppt/slides/_rels/slide3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0.xml"/><Relationship Id="rId3" Type="http://schemas.openxmlformats.org/officeDocument/2006/relationships/tags" Target="../tags/tag340.xml"/><Relationship Id="rId2" Type="http://schemas.openxmlformats.org/officeDocument/2006/relationships/tags" Target="../tags/tag339.xml"/><Relationship Id="rId1" Type="http://schemas.openxmlformats.org/officeDocument/2006/relationships/tags" Target="../tags/tag338.xml"/></Relationships>
</file>

<file path=ppt/slides/_rels/slide4.xml.rels><?xml version="1.0" encoding="UTF-8" standalone="yes"?>
<Relationships xmlns="http://schemas.openxmlformats.org/package/2006/relationships"><Relationship Id="rId9" Type="http://schemas.openxmlformats.org/officeDocument/2006/relationships/tags" Target="../tags/tag348.xml"/><Relationship Id="rId8" Type="http://schemas.openxmlformats.org/officeDocument/2006/relationships/tags" Target="../tags/tag347.xml"/><Relationship Id="rId7" Type="http://schemas.openxmlformats.org/officeDocument/2006/relationships/tags" Target="../tags/tag346.xml"/><Relationship Id="rId6" Type="http://schemas.openxmlformats.org/officeDocument/2006/relationships/tags" Target="../tags/tag345.xml"/><Relationship Id="rId5" Type="http://schemas.openxmlformats.org/officeDocument/2006/relationships/tags" Target="../tags/tag344.xml"/><Relationship Id="rId4" Type="http://schemas.openxmlformats.org/officeDocument/2006/relationships/image" Target="../media/image2.png"/><Relationship Id="rId3" Type="http://schemas.openxmlformats.org/officeDocument/2006/relationships/tags" Target="../tags/tag343.xml"/><Relationship Id="rId2" Type="http://schemas.openxmlformats.org/officeDocument/2006/relationships/tags" Target="../tags/tag342.xml"/><Relationship Id="rId15" Type="http://schemas.openxmlformats.org/officeDocument/2006/relationships/slideLayout" Target="../slideLayouts/slideLayout24.xml"/><Relationship Id="rId14" Type="http://schemas.openxmlformats.org/officeDocument/2006/relationships/tags" Target="../tags/tag353.xml"/><Relationship Id="rId13" Type="http://schemas.openxmlformats.org/officeDocument/2006/relationships/tags" Target="../tags/tag352.xml"/><Relationship Id="rId12" Type="http://schemas.openxmlformats.org/officeDocument/2006/relationships/tags" Target="../tags/tag351.xml"/><Relationship Id="rId11" Type="http://schemas.openxmlformats.org/officeDocument/2006/relationships/tags" Target="../tags/tag350.xml"/><Relationship Id="rId10" Type="http://schemas.openxmlformats.org/officeDocument/2006/relationships/tags" Target="../tags/tag349.xml"/><Relationship Id="rId1" Type="http://schemas.openxmlformats.org/officeDocument/2006/relationships/tags" Target="../tags/tag341.xml"/></Relationships>
</file>

<file path=ppt/slides/_rels/slide5.xml.rels><?xml version="1.0" encoding="UTF-8" standalone="yes"?>
<Relationships xmlns="http://schemas.openxmlformats.org/package/2006/relationships"><Relationship Id="rId9" Type="http://schemas.openxmlformats.org/officeDocument/2006/relationships/tags" Target="../tags/tag361.xml"/><Relationship Id="rId8" Type="http://schemas.openxmlformats.org/officeDocument/2006/relationships/tags" Target="../tags/tag360.xml"/><Relationship Id="rId7" Type="http://schemas.openxmlformats.org/officeDocument/2006/relationships/tags" Target="../tags/tag359.xml"/><Relationship Id="rId6" Type="http://schemas.openxmlformats.org/officeDocument/2006/relationships/tags" Target="../tags/tag358.xml"/><Relationship Id="rId5" Type="http://schemas.openxmlformats.org/officeDocument/2006/relationships/tags" Target="../tags/tag357.xml"/><Relationship Id="rId4" Type="http://schemas.openxmlformats.org/officeDocument/2006/relationships/tags" Target="../tags/tag356.xml"/><Relationship Id="rId3" Type="http://schemas.openxmlformats.org/officeDocument/2006/relationships/image" Target="../media/image3.jpeg"/><Relationship Id="rId2" Type="http://schemas.openxmlformats.org/officeDocument/2006/relationships/tags" Target="../tags/tag355.xml"/><Relationship Id="rId11" Type="http://schemas.openxmlformats.org/officeDocument/2006/relationships/slideLayout" Target="../slideLayouts/slideLayout25.xml"/><Relationship Id="rId10" Type="http://schemas.openxmlformats.org/officeDocument/2006/relationships/tags" Target="../tags/tag362.xml"/><Relationship Id="rId1" Type="http://schemas.openxmlformats.org/officeDocument/2006/relationships/tags" Target="../tags/tag354.xml"/></Relationships>
</file>

<file path=ppt/slides/_rels/slide6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0.xml"/><Relationship Id="rId3" Type="http://schemas.openxmlformats.org/officeDocument/2006/relationships/tags" Target="../tags/tag365.xml"/><Relationship Id="rId2" Type="http://schemas.openxmlformats.org/officeDocument/2006/relationships/tags" Target="../tags/tag364.xml"/><Relationship Id="rId1" Type="http://schemas.openxmlformats.org/officeDocument/2006/relationships/tags" Target="../tags/tag363.xml"/></Relationships>
</file>

<file path=ppt/slides/_rels/slide7.xml.rels><?xml version="1.0" encoding="UTF-8" standalone="yes"?>
<Relationships xmlns="http://schemas.openxmlformats.org/package/2006/relationships"><Relationship Id="rId9" Type="http://schemas.openxmlformats.org/officeDocument/2006/relationships/image" Target="../media/image5.jpeg"/><Relationship Id="rId8" Type="http://schemas.openxmlformats.org/officeDocument/2006/relationships/tags" Target="../tags/tag372.xml"/><Relationship Id="rId7" Type="http://schemas.openxmlformats.org/officeDocument/2006/relationships/tags" Target="../tags/tag371.xml"/><Relationship Id="rId6" Type="http://schemas.openxmlformats.org/officeDocument/2006/relationships/tags" Target="../tags/tag370.xml"/><Relationship Id="rId5" Type="http://schemas.openxmlformats.org/officeDocument/2006/relationships/tags" Target="../tags/tag369.xml"/><Relationship Id="rId4" Type="http://schemas.openxmlformats.org/officeDocument/2006/relationships/image" Target="../media/image4.jpeg"/><Relationship Id="rId3" Type="http://schemas.openxmlformats.org/officeDocument/2006/relationships/tags" Target="../tags/tag368.xml"/><Relationship Id="rId2" Type="http://schemas.openxmlformats.org/officeDocument/2006/relationships/tags" Target="../tags/tag367.xml"/><Relationship Id="rId13" Type="http://schemas.openxmlformats.org/officeDocument/2006/relationships/slideLayout" Target="../slideLayouts/slideLayout26.xml"/><Relationship Id="rId12" Type="http://schemas.openxmlformats.org/officeDocument/2006/relationships/tags" Target="../tags/tag375.xml"/><Relationship Id="rId11" Type="http://schemas.openxmlformats.org/officeDocument/2006/relationships/tags" Target="../tags/tag374.xml"/><Relationship Id="rId10" Type="http://schemas.openxmlformats.org/officeDocument/2006/relationships/tags" Target="../tags/tag373.xml"/><Relationship Id="rId1" Type="http://schemas.openxmlformats.org/officeDocument/2006/relationships/tags" Target="../tags/tag366.xml"/></Relationships>
</file>

<file path=ppt/slides/_rels/slide8.xml.rels><?xml version="1.0" encoding="UTF-8" standalone="yes"?>
<Relationships xmlns="http://schemas.openxmlformats.org/package/2006/relationships"><Relationship Id="rId9" Type="http://schemas.openxmlformats.org/officeDocument/2006/relationships/tags" Target="../tags/tag381.xml"/><Relationship Id="rId8" Type="http://schemas.openxmlformats.org/officeDocument/2006/relationships/image" Target="../media/image7.svg"/><Relationship Id="rId7" Type="http://schemas.openxmlformats.org/officeDocument/2006/relationships/image" Target="../media/image6.png"/><Relationship Id="rId6" Type="http://schemas.openxmlformats.org/officeDocument/2006/relationships/tags" Target="../tags/tag380.xml"/><Relationship Id="rId5" Type="http://schemas.openxmlformats.org/officeDocument/2006/relationships/tags" Target="../tags/tag379.xml"/><Relationship Id="rId4" Type="http://schemas.openxmlformats.org/officeDocument/2006/relationships/tags" Target="../tags/tag378.xml"/><Relationship Id="rId3" Type="http://schemas.openxmlformats.org/officeDocument/2006/relationships/image" Target="../media/image2.png"/><Relationship Id="rId26" Type="http://schemas.openxmlformats.org/officeDocument/2006/relationships/slideLayout" Target="../slideLayouts/slideLayout40.xml"/><Relationship Id="rId25" Type="http://schemas.openxmlformats.org/officeDocument/2006/relationships/tags" Target="../tags/tag393.xml"/><Relationship Id="rId24" Type="http://schemas.openxmlformats.org/officeDocument/2006/relationships/tags" Target="../tags/tag392.xml"/><Relationship Id="rId23" Type="http://schemas.openxmlformats.org/officeDocument/2006/relationships/tags" Target="../tags/tag391.xml"/><Relationship Id="rId22" Type="http://schemas.openxmlformats.org/officeDocument/2006/relationships/image" Target="../media/image11.svg"/><Relationship Id="rId21" Type="http://schemas.openxmlformats.org/officeDocument/2006/relationships/image" Target="../media/image10.png"/><Relationship Id="rId20" Type="http://schemas.openxmlformats.org/officeDocument/2006/relationships/tags" Target="../tags/tag390.xml"/><Relationship Id="rId2" Type="http://schemas.openxmlformats.org/officeDocument/2006/relationships/tags" Target="../tags/tag377.xml"/><Relationship Id="rId19" Type="http://schemas.openxmlformats.org/officeDocument/2006/relationships/tags" Target="../tags/tag389.xml"/><Relationship Id="rId18" Type="http://schemas.openxmlformats.org/officeDocument/2006/relationships/tags" Target="../tags/tag388.xml"/><Relationship Id="rId17" Type="http://schemas.openxmlformats.org/officeDocument/2006/relationships/tags" Target="../tags/tag387.xml"/><Relationship Id="rId16" Type="http://schemas.openxmlformats.org/officeDocument/2006/relationships/tags" Target="../tags/tag386.xml"/><Relationship Id="rId15" Type="http://schemas.openxmlformats.org/officeDocument/2006/relationships/image" Target="../media/image9.svg"/><Relationship Id="rId14" Type="http://schemas.openxmlformats.org/officeDocument/2006/relationships/image" Target="../media/image8.png"/><Relationship Id="rId13" Type="http://schemas.openxmlformats.org/officeDocument/2006/relationships/tags" Target="../tags/tag385.xml"/><Relationship Id="rId12" Type="http://schemas.openxmlformats.org/officeDocument/2006/relationships/tags" Target="../tags/tag384.xml"/><Relationship Id="rId11" Type="http://schemas.openxmlformats.org/officeDocument/2006/relationships/tags" Target="../tags/tag383.xml"/><Relationship Id="rId10" Type="http://schemas.openxmlformats.org/officeDocument/2006/relationships/tags" Target="../tags/tag382.xml"/><Relationship Id="rId1" Type="http://schemas.openxmlformats.org/officeDocument/2006/relationships/tags" Target="../tags/tag376.xml"/></Relationships>
</file>

<file path=ppt/slides/_rels/slide9.xml.rels><?xml version="1.0" encoding="UTF-8" standalone="yes"?>
<Relationships xmlns="http://schemas.openxmlformats.org/package/2006/relationships"><Relationship Id="rId9" Type="http://schemas.openxmlformats.org/officeDocument/2006/relationships/tags" Target="../tags/tag401.xml"/><Relationship Id="rId8" Type="http://schemas.openxmlformats.org/officeDocument/2006/relationships/tags" Target="../tags/tag400.xml"/><Relationship Id="rId7" Type="http://schemas.openxmlformats.org/officeDocument/2006/relationships/tags" Target="../tags/tag399.xml"/><Relationship Id="rId6" Type="http://schemas.openxmlformats.org/officeDocument/2006/relationships/tags" Target="../tags/tag398.xml"/><Relationship Id="rId5" Type="http://schemas.openxmlformats.org/officeDocument/2006/relationships/tags" Target="../tags/tag397.xml"/><Relationship Id="rId4" Type="http://schemas.openxmlformats.org/officeDocument/2006/relationships/tags" Target="../tags/tag396.xml"/><Relationship Id="rId3" Type="http://schemas.openxmlformats.org/officeDocument/2006/relationships/image" Target="../media/image12.jpeg"/><Relationship Id="rId2" Type="http://schemas.openxmlformats.org/officeDocument/2006/relationships/tags" Target="../tags/tag395.xml"/><Relationship Id="rId14" Type="http://schemas.openxmlformats.org/officeDocument/2006/relationships/slideLayout" Target="../slideLayouts/slideLayout28.xml"/><Relationship Id="rId13" Type="http://schemas.openxmlformats.org/officeDocument/2006/relationships/tags" Target="../tags/tag405.xml"/><Relationship Id="rId12" Type="http://schemas.openxmlformats.org/officeDocument/2006/relationships/tags" Target="../tags/tag404.xml"/><Relationship Id="rId11" Type="http://schemas.openxmlformats.org/officeDocument/2006/relationships/tags" Target="../tags/tag403.xml"/><Relationship Id="rId10" Type="http://schemas.openxmlformats.org/officeDocument/2006/relationships/tags" Target="../tags/tag402.xml"/><Relationship Id="rId1" Type="http://schemas.openxmlformats.org/officeDocument/2006/relationships/tags" Target="../tags/tag39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日期"/>
          <p:cNvSpPr>
            <a:spLocks noGrp="1"/>
          </p:cNvSpPr>
          <p:nvPr>
            <p:ph type="body" idx="16386"/>
            <p:custDataLst>
              <p:tags r:id="rId1"/>
            </p:custDataLst>
          </p:nvPr>
        </p:nvSpPr>
        <p:spPr/>
        <p:txBody>
          <a:bodyPr/>
          <a:p>
            <a:r>
              <a:rPr lang="en-US" altLang="en-US"/>
              <a:t>2026/04/22</a:t>
            </a:r>
            <a:endParaRPr lang="en-US" altLang="en-US"/>
          </a:p>
        </p:txBody>
      </p:sp>
      <p:sp>
        <p:nvSpPr>
          <p:cNvPr id="3" name="标题 1"/>
          <p:cNvSpPr>
            <a:spLocks noGrp="1"/>
          </p:cNvSpPr>
          <p:nvPr>
            <p:ph type="ctrTitle" idx="16385"/>
            <p:custDataLst>
              <p:tags r:id="rId2"/>
            </p:custDataLst>
          </p:nvPr>
        </p:nvSpPr>
        <p:spPr/>
        <p:txBody>
          <a:bodyPr>
            <a:normAutofit/>
          </a:bodyPr>
          <a:p>
            <a:r>
              <a:rPr lang="zh-CN" altLang="en-US"/>
              <a:t>雨水收集</a:t>
            </a:r>
            <a:endParaRPr lang="zh-CN" altLang="en-US"/>
          </a:p>
        </p:txBody>
      </p:sp>
      <p:sp>
        <p:nvSpPr>
          <p:cNvPr id="4" name="署名占位符 10"/>
          <p:cNvSpPr>
            <a:spLocks noGrp="1"/>
          </p:cNvSpPr>
          <p:nvPr>
            <p:ph type="body" sz="quarter" idx="16387"/>
            <p:custDataLst>
              <p:tags r:id="rId3"/>
            </p:custDataLst>
          </p:nvPr>
        </p:nvSpPr>
        <p:spPr/>
        <p:txBody>
          <a:bodyPr>
            <a:normAutofit/>
          </a:bodyPr>
          <a:p>
            <a:r>
              <a:rPr lang="zh-CN" altLang="en-US"/>
              <a:t>汇报人: 帅进</a:t>
            </a:r>
            <a:endParaRPr lang="zh-CN" altLang="en-US"/>
          </a:p>
        </p:txBody>
      </p:sp>
    </p:spTree>
    <p:custDataLst>
      <p:tags r:id="rId4"/>
    </p:custData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ctrTitle" idx="16385"/>
            <p:custDataLst>
              <p:tags r:id="rId1"/>
            </p:custDataLst>
          </p:nvPr>
        </p:nvSpPr>
        <p:spPr/>
        <p:txBody>
          <a:bodyPr>
            <a:normAutofit/>
          </a:bodyPr>
          <a:p>
            <a:pPr algn="l">
              <a:lnSpc>
                <a:spcPct val="111000"/>
              </a:lnSpc>
            </a:pPr>
            <a:r>
              <a:rPr lang="zh-CN" altLang="en-US"/>
              <a:t>储存容器</a:t>
            </a:r>
            <a:endParaRPr lang="zh-CN" altLang="en-US"/>
          </a:p>
        </p:txBody>
      </p:sp>
      <p:pic>
        <p:nvPicPr>
          <p:cNvPr id="3" name="内容占位符 2" descr="e67aedf2-3df6-11f1-bd4c-ae50fe1504b2"/>
          <p:cNvPicPr>
            <a:picLocks noChangeAspect="1"/>
          </p:cNvPicPr>
          <p:nvPr>
            <p:ph idx="16392"/>
            <p:custDataLst>
              <p:tags r:id="rId2"/>
            </p:custDataLst>
          </p:nvPr>
        </p:nvPicPr>
        <p:blipFill>
          <a:blip r:embed="rId3"/>
          <a:srcRect t="79" b="79"/>
          <a:stretch>
            <a:fillRect/>
          </a:stretch>
        </p:blipFill>
        <p:spPr>
          <a:xfrm>
            <a:off x="609600" y="1524000"/>
            <a:ext cx="2438400" cy="2209800"/>
          </a:xfrm>
          <a:custGeom>
            <a:avLst/>
            <a:gdLst>
              <a:gd name="connisteX0" fmla="*/ 0 w 2438400"/>
              <a:gd name="connsiteY0" fmla="*/ 203200 h 2209800"/>
              <a:gd name="connisteX1" fmla="*/ 203200 w 2438400"/>
              <a:gd name="connsiteY1" fmla="*/ 0 h 2209800"/>
              <a:gd name="connisteX2" fmla="*/ 2235200 w 2438400"/>
              <a:gd name="connsiteY2" fmla="*/ 0 h 2209800"/>
              <a:gd name="connisteX3" fmla="*/ 2438400 w 2438400"/>
              <a:gd name="connsiteY3" fmla="*/ 203200 h 2209800"/>
              <a:gd name="connisteX4" fmla="*/ 2438400 w 2438400"/>
              <a:gd name="connsiteY4" fmla="*/ 2006600 h 2209800"/>
              <a:gd name="connisteX5" fmla="*/ 2235200 w 2438400"/>
              <a:gd name="connsiteY5" fmla="*/ 2209800 h 2209800"/>
              <a:gd name="connisteX6" fmla="*/ 203200 w 2438400"/>
              <a:gd name="connsiteY6" fmla="*/ 2209800 h 2209800"/>
              <a:gd name="connisteX7" fmla="*/ 0 w 2438400"/>
              <a:gd name="connsiteY7" fmla="*/ 2006600 h 2209800"/>
              <a:gd name="connisteX8" fmla="*/ 0 w 2438400"/>
              <a:gd name="connsiteY8" fmla="*/ 203200 h 2209800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  <a:cxn ang="0">
                <a:pos x="connisteX7" y="connsiteY7"/>
              </a:cxn>
              <a:cxn ang="0">
                <a:pos x="connisteX8" y="connsiteY8"/>
              </a:cxn>
            </a:cxnLst>
            <a:pathLst>
              <a:path w="2438400" h="2209800">
                <a:moveTo>
                  <a:pt x="0" y="203200"/>
                </a:moveTo>
                <a:cubicBezTo>
                  <a:pt x="0" y="90976"/>
                  <a:pt x="90976" y="0"/>
                  <a:pt x="203200" y="0"/>
                </a:cubicBezTo>
                <a:lnTo>
                  <a:pt x="2235200" y="0"/>
                </a:lnTo>
                <a:cubicBezTo>
                  <a:pt x="2347424" y="0"/>
                  <a:pt x="2438400" y="90976"/>
                  <a:pt x="2438400" y="203200"/>
                </a:cubicBezTo>
                <a:lnTo>
                  <a:pt x="2438400" y="2006600"/>
                </a:lnTo>
                <a:cubicBezTo>
                  <a:pt x="2438400" y="2118824"/>
                  <a:pt x="2347424" y="2209800"/>
                  <a:pt x="2235200" y="2209800"/>
                </a:cubicBezTo>
                <a:lnTo>
                  <a:pt x="203200" y="2209800"/>
                </a:lnTo>
                <a:cubicBezTo>
                  <a:pt x="90976" y="2209800"/>
                  <a:pt x="0" y="2118824"/>
                  <a:pt x="0" y="2006600"/>
                </a:cubicBezTo>
                <a:lnTo>
                  <a:pt x="0" y="203200"/>
                </a:lnTo>
                <a:close/>
              </a:path>
            </a:pathLst>
          </a:custGeom>
        </p:spPr>
      </p:pic>
      <p:sp>
        <p:nvSpPr>
          <p:cNvPr id="4" name="文本占位符 3"/>
          <p:cNvSpPr>
            <a:spLocks noGrp="1"/>
          </p:cNvSpPr>
          <p:nvPr>
            <p:ph type="body" idx="16386"/>
            <p:custDataLst>
              <p:tags r:id="rId4"/>
            </p:custDataLst>
          </p:nvPr>
        </p:nvSpPr>
        <p:spPr/>
        <p:txBody>
          <a:bodyPr>
            <a:normAutofit/>
          </a:bodyPr>
          <a:p>
            <a:pPr algn="l">
              <a:lnSpc>
                <a:spcPct val="111000"/>
              </a:lnSpc>
            </a:pPr>
            <a:r>
              <a:rPr lang="zh-CN" altLang="en-US"/>
              <a:t>混凝土蓄水池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idx="16387"/>
            <p:custDataLst>
              <p:tags r:id="rId5"/>
            </p:custDataLst>
          </p:nvPr>
        </p:nvSpPr>
        <p:spPr/>
        <p:txBody>
          <a:bodyPr>
            <a:normAutofit/>
          </a:bodyPr>
          <a:p>
            <a:pPr algn="l">
              <a:lnSpc>
                <a:spcPct val="125000"/>
              </a:lnSpc>
            </a:pPr>
            <a:r>
              <a:rPr lang="zh-CN" altLang="en-US"/>
              <a:t>在市政雨水收集项目中应用广泛，如北京某小区建设500立方米混凝土蓄水池，可满足300户家庭一周的冲厕用水需求。</a:t>
            </a:r>
            <a:endParaRPr lang="zh-CN" altLang="en-US"/>
          </a:p>
        </p:txBody>
      </p:sp>
      <p:pic>
        <p:nvPicPr>
          <p:cNvPr id="6" name="内容占位符 5" descr="e67aee40-3df6-11f1-bd4c-ae50fe1504b2"/>
          <p:cNvPicPr>
            <a:picLocks noChangeAspect="1"/>
          </p:cNvPicPr>
          <p:nvPr>
            <p:ph idx="16393"/>
            <p:custDataLst>
              <p:tags r:id="rId6"/>
            </p:custDataLst>
          </p:nvPr>
        </p:nvPicPr>
        <p:blipFill>
          <a:blip r:embed="rId7"/>
          <a:srcRect t="79" b="79"/>
          <a:stretch>
            <a:fillRect/>
          </a:stretch>
        </p:blipFill>
        <p:spPr>
          <a:xfrm>
            <a:off x="6248400" y="1524000"/>
            <a:ext cx="2438400" cy="2209800"/>
          </a:xfrm>
          <a:custGeom>
            <a:avLst/>
            <a:gdLst>
              <a:gd name="connisteX0" fmla="*/ 0 w 2438400"/>
              <a:gd name="connsiteY0" fmla="*/ 203200 h 2209800"/>
              <a:gd name="connisteX1" fmla="*/ 203200 w 2438400"/>
              <a:gd name="connsiteY1" fmla="*/ 0 h 2209800"/>
              <a:gd name="connisteX2" fmla="*/ 2235200 w 2438400"/>
              <a:gd name="connsiteY2" fmla="*/ 0 h 2209800"/>
              <a:gd name="connisteX3" fmla="*/ 2438400 w 2438400"/>
              <a:gd name="connsiteY3" fmla="*/ 203200 h 2209800"/>
              <a:gd name="connisteX4" fmla="*/ 2438400 w 2438400"/>
              <a:gd name="connsiteY4" fmla="*/ 2006600 h 2209800"/>
              <a:gd name="connisteX5" fmla="*/ 2235200 w 2438400"/>
              <a:gd name="connsiteY5" fmla="*/ 2209800 h 2209800"/>
              <a:gd name="connisteX6" fmla="*/ 203200 w 2438400"/>
              <a:gd name="connsiteY6" fmla="*/ 2209800 h 2209800"/>
              <a:gd name="connisteX7" fmla="*/ 0 w 2438400"/>
              <a:gd name="connsiteY7" fmla="*/ 2006600 h 2209800"/>
              <a:gd name="connisteX8" fmla="*/ 0 w 2438400"/>
              <a:gd name="connsiteY8" fmla="*/ 203200 h 2209800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  <a:cxn ang="0">
                <a:pos x="connisteX7" y="connsiteY7"/>
              </a:cxn>
              <a:cxn ang="0">
                <a:pos x="connisteX8" y="connsiteY8"/>
              </a:cxn>
            </a:cxnLst>
            <a:pathLst>
              <a:path w="2438400" h="2209800">
                <a:moveTo>
                  <a:pt x="0" y="203200"/>
                </a:moveTo>
                <a:cubicBezTo>
                  <a:pt x="0" y="90976"/>
                  <a:pt x="90976" y="0"/>
                  <a:pt x="203200" y="0"/>
                </a:cubicBezTo>
                <a:lnTo>
                  <a:pt x="2235200" y="0"/>
                </a:lnTo>
                <a:cubicBezTo>
                  <a:pt x="2347424" y="0"/>
                  <a:pt x="2438400" y="90976"/>
                  <a:pt x="2438400" y="203200"/>
                </a:cubicBezTo>
                <a:lnTo>
                  <a:pt x="2438400" y="2006600"/>
                </a:lnTo>
                <a:cubicBezTo>
                  <a:pt x="2438400" y="2118824"/>
                  <a:pt x="2347424" y="2209800"/>
                  <a:pt x="2235200" y="2209800"/>
                </a:cubicBezTo>
                <a:lnTo>
                  <a:pt x="203200" y="2209800"/>
                </a:lnTo>
                <a:cubicBezTo>
                  <a:pt x="90976" y="2209800"/>
                  <a:pt x="0" y="2118824"/>
                  <a:pt x="0" y="2006600"/>
                </a:cubicBezTo>
                <a:lnTo>
                  <a:pt x="0" y="203200"/>
                </a:lnTo>
                <a:close/>
              </a:path>
            </a:pathLst>
          </a:custGeom>
        </p:spPr>
      </p:pic>
      <p:sp>
        <p:nvSpPr>
          <p:cNvPr id="7" name="文本占位符 6"/>
          <p:cNvSpPr>
            <a:spLocks noGrp="1"/>
          </p:cNvSpPr>
          <p:nvPr>
            <p:ph type="body" idx="16388"/>
            <p:custDataLst>
              <p:tags r:id="rId8"/>
            </p:custDataLst>
          </p:nvPr>
        </p:nvSpPr>
        <p:spPr/>
        <p:txBody>
          <a:bodyPr>
            <a:normAutofit/>
          </a:bodyPr>
          <a:p>
            <a:pPr algn="l">
              <a:lnSpc>
                <a:spcPct val="111000"/>
              </a:lnSpc>
            </a:pPr>
            <a:r>
              <a:rPr lang="zh-CN" altLang="en-US"/>
              <a:t>塑料储水罐</a:t>
            </a:r>
            <a:endParaRPr lang="zh-CN" altLang="en-US"/>
          </a:p>
        </p:txBody>
      </p:sp>
      <p:sp>
        <p:nvSpPr>
          <p:cNvPr id="8" name="文本占位符 7"/>
          <p:cNvSpPr>
            <a:spLocks noGrp="1"/>
          </p:cNvSpPr>
          <p:nvPr>
            <p:ph type="body" idx="16389"/>
            <p:custDataLst>
              <p:tags r:id="rId9"/>
            </p:custDataLst>
          </p:nvPr>
        </p:nvSpPr>
        <p:spPr/>
        <p:txBody>
          <a:bodyPr>
            <a:normAutofit/>
          </a:bodyPr>
          <a:p>
            <a:pPr algn="l">
              <a:lnSpc>
                <a:spcPct val="125000"/>
              </a:lnSpc>
            </a:pPr>
            <a:r>
              <a:rPr lang="zh-CN" altLang="en-US"/>
              <a:t>农业领域常用高密度聚乙烯储水罐，山东某农场采用2000L塑料罐收集雨水，用于灌溉20亩果园，年节水成本约8000元。</a:t>
            </a:r>
            <a:endParaRPr lang="zh-CN" altLang="en-US"/>
          </a:p>
        </p:txBody>
      </p:sp>
      <p:pic>
        <p:nvPicPr>
          <p:cNvPr id="9" name="内容占位符 8" descr="e67aee39-3df6-11f1-bd4c-ae50fe1504b2"/>
          <p:cNvPicPr>
            <a:picLocks noChangeAspect="1"/>
          </p:cNvPicPr>
          <p:nvPr>
            <p:ph idx="16394"/>
            <p:custDataLst>
              <p:tags r:id="rId10"/>
            </p:custDataLst>
          </p:nvPr>
        </p:nvPicPr>
        <p:blipFill>
          <a:blip r:embed="rId11"/>
          <a:srcRect t="79" b="79"/>
          <a:stretch>
            <a:fillRect/>
          </a:stretch>
        </p:blipFill>
        <p:spPr>
          <a:xfrm>
            <a:off x="609600" y="4038600"/>
            <a:ext cx="2438400" cy="2209800"/>
          </a:xfrm>
          <a:custGeom>
            <a:avLst/>
            <a:gdLst>
              <a:gd name="connisteX0" fmla="*/ 0 w 2438400"/>
              <a:gd name="connsiteY0" fmla="*/ 203200 h 2209800"/>
              <a:gd name="connisteX1" fmla="*/ 203200 w 2438400"/>
              <a:gd name="connsiteY1" fmla="*/ 0 h 2209800"/>
              <a:gd name="connisteX2" fmla="*/ 2235200 w 2438400"/>
              <a:gd name="connsiteY2" fmla="*/ 0 h 2209800"/>
              <a:gd name="connisteX3" fmla="*/ 2438400 w 2438400"/>
              <a:gd name="connsiteY3" fmla="*/ 203200 h 2209800"/>
              <a:gd name="connisteX4" fmla="*/ 2438400 w 2438400"/>
              <a:gd name="connsiteY4" fmla="*/ 2006600 h 2209800"/>
              <a:gd name="connisteX5" fmla="*/ 2235200 w 2438400"/>
              <a:gd name="connsiteY5" fmla="*/ 2209800 h 2209800"/>
              <a:gd name="connisteX6" fmla="*/ 203200 w 2438400"/>
              <a:gd name="connsiteY6" fmla="*/ 2209800 h 2209800"/>
              <a:gd name="connisteX7" fmla="*/ 0 w 2438400"/>
              <a:gd name="connsiteY7" fmla="*/ 2006600 h 2209800"/>
              <a:gd name="connisteX8" fmla="*/ 0 w 2438400"/>
              <a:gd name="connsiteY8" fmla="*/ 203200 h 2209800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  <a:cxn ang="0">
                <a:pos x="connisteX7" y="connsiteY7"/>
              </a:cxn>
              <a:cxn ang="0">
                <a:pos x="connisteX8" y="connsiteY8"/>
              </a:cxn>
            </a:cxnLst>
            <a:pathLst>
              <a:path w="2438400" h="2209800">
                <a:moveTo>
                  <a:pt x="0" y="203200"/>
                </a:moveTo>
                <a:cubicBezTo>
                  <a:pt x="0" y="90976"/>
                  <a:pt x="90976" y="0"/>
                  <a:pt x="203200" y="0"/>
                </a:cubicBezTo>
                <a:lnTo>
                  <a:pt x="2235200" y="0"/>
                </a:lnTo>
                <a:cubicBezTo>
                  <a:pt x="2347424" y="0"/>
                  <a:pt x="2438400" y="90976"/>
                  <a:pt x="2438400" y="203200"/>
                </a:cubicBezTo>
                <a:lnTo>
                  <a:pt x="2438400" y="2006600"/>
                </a:lnTo>
                <a:cubicBezTo>
                  <a:pt x="2438400" y="2118824"/>
                  <a:pt x="2347424" y="2209800"/>
                  <a:pt x="2235200" y="2209800"/>
                </a:cubicBezTo>
                <a:lnTo>
                  <a:pt x="203200" y="2209800"/>
                </a:lnTo>
                <a:cubicBezTo>
                  <a:pt x="90976" y="2209800"/>
                  <a:pt x="0" y="2118824"/>
                  <a:pt x="0" y="2006600"/>
                </a:cubicBezTo>
                <a:lnTo>
                  <a:pt x="0" y="203200"/>
                </a:lnTo>
                <a:close/>
              </a:path>
            </a:pathLst>
          </a:custGeom>
        </p:spPr>
      </p:pic>
      <p:sp>
        <p:nvSpPr>
          <p:cNvPr id="10" name="文本占位符 9"/>
          <p:cNvSpPr>
            <a:spLocks noGrp="1"/>
          </p:cNvSpPr>
          <p:nvPr>
            <p:ph type="body" idx="16390"/>
            <p:custDataLst>
              <p:tags r:id="rId12"/>
            </p:custDataLst>
          </p:nvPr>
        </p:nvSpPr>
        <p:spPr/>
        <p:txBody>
          <a:bodyPr>
            <a:normAutofit/>
          </a:bodyPr>
          <a:p>
            <a:pPr algn="l">
              <a:lnSpc>
                <a:spcPct val="111000"/>
              </a:lnSpc>
            </a:pPr>
            <a:r>
              <a:rPr lang="zh-CN" altLang="en-US"/>
              <a:t>玻璃钢水箱</a:t>
            </a:r>
            <a:endParaRPr lang="zh-CN" altLang="en-US"/>
          </a:p>
        </p:txBody>
      </p:sp>
      <p:sp>
        <p:nvSpPr>
          <p:cNvPr id="11" name="文本占位符 10"/>
          <p:cNvSpPr>
            <a:spLocks noGrp="1"/>
          </p:cNvSpPr>
          <p:nvPr>
            <p:ph type="body" idx="16391"/>
            <p:custDataLst>
              <p:tags r:id="rId13"/>
            </p:custDataLst>
          </p:nvPr>
        </p:nvSpPr>
        <p:spPr/>
        <p:txBody>
          <a:bodyPr>
            <a:normAutofit/>
          </a:bodyPr>
          <a:p>
            <a:pPr algn="l">
              <a:lnSpc>
                <a:spcPct val="125000"/>
              </a:lnSpc>
            </a:pPr>
            <a:r>
              <a:rPr lang="zh-CN" altLang="en-US"/>
              <a:t>商业建筑中常见，上海某写字楼安装100立方米玻璃钢水箱，收集屋顶雨水经处理后用于中央空调冷却系统，年减排二氧化碳约5吨。</a:t>
            </a:r>
            <a:endParaRPr lang="zh-CN" altLang="en-US"/>
          </a:p>
        </p:txBody>
      </p:sp>
    </p:spTree>
    <p:custDataLst>
      <p:tags r:id="rId14"/>
    </p:custData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 idx="16385"/>
            <p:custDataLst>
              <p:tags r:id="rId1"/>
            </p:custDataLst>
          </p:nvPr>
        </p:nvSpPr>
        <p:spPr/>
        <p:txBody>
          <a:bodyPr>
            <a:normAutofit/>
          </a:bodyPr>
          <a:p>
            <a:r>
              <a:rPr lang="zh-CN" altLang="en-US"/>
              <a:t>雨水收集方法</a:t>
            </a:r>
            <a:endParaRPr lang="zh-CN" altLang="en-US"/>
          </a:p>
        </p:txBody>
      </p:sp>
      <p:sp>
        <p:nvSpPr>
          <p:cNvPr id="3" name="文本占位符 6"/>
          <p:cNvSpPr>
            <a:spLocks noGrp="1"/>
          </p:cNvSpPr>
          <p:nvPr>
            <p:ph type="body" idx="16386"/>
            <p:custDataLst>
              <p:tags r:id="rId2"/>
            </p:custDataLst>
          </p:nvPr>
        </p:nvSpPr>
        <p:spPr/>
        <p:txBody>
          <a:bodyPr/>
          <a:p>
            <a:r>
              <a:rPr lang="en-US" altLang="en-US"/>
              <a:t>03</a:t>
            </a:r>
            <a:endParaRPr lang="en-US" altLang="en-US"/>
          </a:p>
        </p:txBody>
      </p:sp>
    </p:spTree>
    <p:custDataLst>
      <p:tags r:id="rId3"/>
    </p:custData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1" name="标题 10"/>
          <p:cNvSpPr>
            <a:spLocks noGrp="1"/>
          </p:cNvSpPr>
          <p:nvPr>
            <p:ph type="title" idx="10"/>
            <p:custDataLst>
              <p:tags r:id="rId1"/>
            </p:custDataLst>
          </p:nvPr>
        </p:nvSpPr>
        <p:spPr/>
        <p:txBody>
          <a:bodyPr>
            <a:normAutofit/>
          </a:bodyPr>
          <a:p>
            <a:r>
              <a:rPr lang="zh-CN" altLang="en-US">
                <a:latin typeface="+mj-lt"/>
                <a:ea typeface="+mj-ea"/>
              </a:rPr>
              <a:t>屋顶雨水收集</a:t>
            </a:r>
            <a:endParaRPr lang="zh-CN" altLang="en-US">
              <a:latin typeface="+mj-lt"/>
              <a:ea typeface="+mj-ea"/>
            </a:endParaRPr>
          </a:p>
        </p:txBody>
      </p:sp>
      <p:sp>
        <p:nvSpPr>
          <p:cNvPr id="12" name="副标题 11"/>
          <p:cNvSpPr>
            <a:spLocks noGrp="1"/>
          </p:cNvSpPr>
          <p:nvPr>
            <p:ph type="subTitle" idx="11"/>
            <p:custDataLst>
              <p:tags r:id="rId2"/>
            </p:custDataLst>
          </p:nvPr>
        </p:nvSpPr>
        <p:spPr/>
        <p:txBody>
          <a:bodyPr/>
          <a:p>
            <a:endParaRPr lang="zh-CN" altLang="en-US">
              <a:latin typeface="+mn-lt"/>
              <a:ea typeface="+mn-ea"/>
            </a:endParaRPr>
          </a:p>
        </p:txBody>
      </p:sp>
      <p:pic>
        <p:nvPicPr>
          <p:cNvPr id="26" name="图片占位符 25" descr="default_3_img"/>
          <p:cNvPicPr>
            <a:picLocks noChangeAspect="1"/>
          </p:cNvPicPr>
          <p:nvPr>
            <p:ph type="pic" idx="13"/>
            <p:custDataLst>
              <p:tags r:id="rId3"/>
            </p:custDataLst>
          </p:nvPr>
        </p:nvPicPr>
        <p:blipFill>
          <a:blip r:embed="rId4"/>
          <a:srcRect l="31757" r="31757"/>
          <a:stretch>
            <a:fillRect/>
          </a:stretch>
        </p:blipFill>
        <p:spPr>
          <a:xfrm>
            <a:off x="7924800" y="608965"/>
            <a:ext cx="3657600" cy="5638800"/>
          </a:xfrm>
          <a:custGeom>
            <a:avLst/>
            <a:gdLst>
              <a:gd name="sw" fmla="*/ 1 w 5760"/>
              <a:gd name="sh" fmla="*/ 1 h 8880"/>
              <a:gd name="mins" fmla="min sw sh"/>
              <a:gd name="dsw" fmla="+- 0 sw mins"/>
              <a:gd name="dsh" fmla="+- 0 sh mins"/>
              <a:gd name="p0x0" fmla="*/ 319 w 5760"/>
              <a:gd name="p0y0" fmla="*/ 0 h 8880"/>
              <a:gd name="p0x1" fmla="*/ 5440 w 5760"/>
              <a:gd name="p0y1" fmla="*/ 0 h 8880"/>
              <a:gd name="p0x2" fmla="*/ 5616 w 5760"/>
              <a:gd name="p0y2" fmla="*/ 0 h 8880"/>
              <a:gd name="p0x3" fmla="*/ 5760 w 5760"/>
              <a:gd name="p0y3" fmla="*/ 143 h 8880"/>
              <a:gd name="p0x4" fmla="*/ 5760 w 5760"/>
              <a:gd name="p0y4" fmla="*/ 319 h 8880"/>
              <a:gd name="p0x5" fmla="*/ 5760 w 5760"/>
              <a:gd name="p0y5" fmla="*/ 8560 h 8880"/>
              <a:gd name="p0x6" fmla="*/ 5760 w 5760"/>
              <a:gd name="p0y6" fmla="*/ 8736 h 8880"/>
              <a:gd name="p0x7" fmla="*/ 5616 w 5760"/>
              <a:gd name="p0y7" fmla="*/ 8880 h 8880"/>
              <a:gd name="p0x8" fmla="*/ 5440 w 5760"/>
              <a:gd name="p0y8" fmla="*/ 8880 h 8880"/>
              <a:gd name="p0x9" fmla="*/ 319 w 5760"/>
              <a:gd name="p0y9" fmla="*/ 8880 h 8880"/>
              <a:gd name="p0x10" fmla="*/ 143 w 5760"/>
              <a:gd name="p0y10" fmla="*/ 8880 h 8880"/>
              <a:gd name="p0x11" fmla="*/ 0 w 5760"/>
              <a:gd name="p0y11" fmla="*/ 8736 h 8880"/>
              <a:gd name="p0x12" fmla="*/ 0 w 5760"/>
              <a:gd name="p0y12" fmla="*/ 8560 h 8880"/>
              <a:gd name="p0x13" fmla="*/ 0 w 5760"/>
              <a:gd name="p0y13" fmla="*/ 319 h 8880"/>
              <a:gd name="p0x14" fmla="*/ 0 w 5760"/>
              <a:gd name="p0y14" fmla="*/ 143 h 8880"/>
              <a:gd name="p0x15" fmla="*/ 143 w 5760"/>
              <a:gd name="p0y15" fmla="*/ 0 h 8880"/>
              <a:gd name="p0x16" fmla="*/ 319 w 5760"/>
              <a:gd name="p0y16" fmla="*/ 0 h 8880"/>
            </a:gdLst>
            <a:ahLst/>
            <a:cxnLst/>
            <a:pathLst>
              <a:path>
                <a:moveTo>
                  <a:pt x="p0x0" y="p0y0"/>
                </a:moveTo>
                <a:lnTo>
                  <a:pt x="p0x1" y="p0y1"/>
                </a:lnTo>
                <a:cubicBezTo>
                  <a:pt x="p0x2" y="p0y2"/>
                  <a:pt x="p0x3" y="p0y3"/>
                  <a:pt x="p0x4" y="p0y4"/>
                </a:cubicBezTo>
                <a:lnTo>
                  <a:pt x="p0x5" y="p0y5"/>
                </a:lnTo>
                <a:cubicBezTo>
                  <a:pt x="p0x6" y="p0y6"/>
                  <a:pt x="p0x7" y="p0y7"/>
                  <a:pt x="p0x8" y="p0y8"/>
                </a:cubicBezTo>
                <a:lnTo>
                  <a:pt x="p0x9" y="p0y9"/>
                </a:lnTo>
                <a:cubicBezTo>
                  <a:pt x="p0x10" y="p0y10"/>
                  <a:pt x="p0x11" y="p0y11"/>
                  <a:pt x="p0x12" y="p0y12"/>
                </a:cubicBezTo>
                <a:lnTo>
                  <a:pt x="p0x13" y="p0y13"/>
                </a:lnTo>
                <a:cubicBezTo>
                  <a:pt x="p0x14" y="p0y14"/>
                  <a:pt x="p0x15" y="p0y15"/>
                  <a:pt x="p0x16" y="p0y16"/>
                </a:cubicBezTo>
              </a:path>
            </a:pathLst>
          </a:custGeom>
          <a:noFill/>
          <a:ln>
            <a:noFill/>
          </a:ln>
        </p:spPr>
      </p:pic>
      <p:sp>
        <p:nvSpPr>
          <p:cNvPr id="17" name="任意多边形 16"/>
          <p:cNvSpPr/>
          <p:nvPr>
            <p:custDataLst>
              <p:tags r:id="rId5"/>
            </p:custDataLst>
          </p:nvPr>
        </p:nvSpPr>
        <p:spPr>
          <a:xfrm>
            <a:off x="609600" y="2640965"/>
            <a:ext cx="6705600" cy="1066800"/>
          </a:xfrm>
          <a:custGeom>
            <a:avLst/>
            <a:gdLst>
              <a:gd name="sw" fmla="*/ 1 w 10560"/>
              <a:gd name="sh" fmla="*/ 1 h 1680"/>
              <a:gd name="mins" fmla="min sw sh"/>
              <a:gd name="dsw" fmla="+- 0 sw mins"/>
              <a:gd name="dsh" fmla="+- 0 sh mins"/>
              <a:gd name="p0x0" fmla="*/ 240 w 10560"/>
              <a:gd name="p0y0" fmla="*/ 0 h 1680"/>
              <a:gd name="p0x1" fmla="*/ 10320 w 10560"/>
              <a:gd name="p0y1" fmla="*/ 0 h 1680"/>
              <a:gd name="p0x2" fmla="*/ 10452 w 10560"/>
              <a:gd name="p0y2" fmla="*/ 0 h 1680"/>
              <a:gd name="p0x3" fmla="*/ 10560 w 10560"/>
              <a:gd name="p0y3" fmla="*/ 107 h 1680"/>
              <a:gd name="p0x4" fmla="*/ 10560 w 10560"/>
              <a:gd name="p0y4" fmla="*/ 240 h 1680"/>
              <a:gd name="p0x5" fmla="*/ 10560 w 10560"/>
              <a:gd name="p0y5" fmla="*/ 1440 h 1680"/>
              <a:gd name="p0x6" fmla="*/ 10560 w 10560"/>
              <a:gd name="p0y6" fmla="*/ 1572 h 1680"/>
              <a:gd name="p0x7" fmla="*/ 10452 w 10560"/>
              <a:gd name="p0y7" fmla="*/ 1680 h 1680"/>
              <a:gd name="p0x8" fmla="*/ 10320 w 10560"/>
              <a:gd name="p0y8" fmla="*/ 1680 h 1680"/>
              <a:gd name="p0x9" fmla="*/ 240 w 10560"/>
              <a:gd name="p0y9" fmla="*/ 1680 h 1680"/>
              <a:gd name="p0x10" fmla="*/ 107 w 10560"/>
              <a:gd name="p0y10" fmla="*/ 1680 h 1680"/>
              <a:gd name="p0x11" fmla="*/ 0 w 10560"/>
              <a:gd name="p0y11" fmla="*/ 1572 h 1680"/>
              <a:gd name="p0x12" fmla="*/ 0 w 10560"/>
              <a:gd name="p0y12" fmla="*/ 1440 h 1680"/>
              <a:gd name="p0x13" fmla="*/ 0 w 10560"/>
              <a:gd name="p0y13" fmla="*/ 240 h 1680"/>
              <a:gd name="p0x14" fmla="*/ 0 w 10560"/>
              <a:gd name="p0y14" fmla="*/ 107 h 1680"/>
              <a:gd name="p0x15" fmla="*/ 107 w 10560"/>
              <a:gd name="p0y15" fmla="*/ 0 h 1680"/>
              <a:gd name="p0x16" fmla="*/ 240 w 10560"/>
              <a:gd name="p0y16" fmla="*/ 0 h 1680"/>
            </a:gdLst>
            <a:ahLst/>
            <a:cxnLst/>
            <a:pathLst>
              <a:path>
                <a:moveTo>
                  <a:pt x="p0x0" y="p0y0"/>
                </a:moveTo>
                <a:lnTo>
                  <a:pt x="p0x1" y="p0y1"/>
                </a:lnTo>
                <a:cubicBezTo>
                  <a:pt x="p0x2" y="p0y2"/>
                  <a:pt x="p0x3" y="p0y3"/>
                  <a:pt x="p0x4" y="p0y4"/>
                </a:cubicBezTo>
                <a:lnTo>
                  <a:pt x="p0x5" y="p0y5"/>
                </a:lnTo>
                <a:cubicBezTo>
                  <a:pt x="p0x6" y="p0y6"/>
                  <a:pt x="p0x7" y="p0y7"/>
                  <a:pt x="p0x8" y="p0y8"/>
                </a:cubicBezTo>
                <a:lnTo>
                  <a:pt x="p0x9" y="p0y9"/>
                </a:lnTo>
                <a:cubicBezTo>
                  <a:pt x="p0x10" y="p0y10"/>
                  <a:pt x="p0x11" y="p0y11"/>
                  <a:pt x="p0x12" y="p0y12"/>
                </a:cubicBezTo>
                <a:lnTo>
                  <a:pt x="p0x13" y="p0y13"/>
                </a:lnTo>
                <a:cubicBezTo>
                  <a:pt x="p0x14" y="p0y14"/>
                  <a:pt x="p0x15" y="p0y15"/>
                  <a:pt x="p0x16" y="p0y16"/>
                </a:cubicBezTo>
                <a:close/>
              </a:path>
            </a:pathLst>
          </a:custGeom>
          <a:solidFill>
            <a:schemeClr val="accent1">
              <a:lumMod val="0"/>
              <a:lumOff val="100000"/>
            </a:schemeClr>
          </a:solidFill>
          <a:ln w="19050">
            <a:solidFill>
              <a:schemeClr val="accent1">
                <a:lumMod val="20000"/>
                <a:lumOff val="80000"/>
              </a:schemeClr>
            </a:solidFill>
          </a:ln>
          <a:effectLst>
            <a:outerShdw blurRad="171450" dist="95250" dir="5399999" algn="ctr" rotWithShape="0">
              <a:srgbClr val="000000">
                <a:alpha val="3000"/>
              </a:srgbClr>
            </a:outerShdw>
          </a:effec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>
            <a:noAutofit/>
          </a:bodyPr>
          <a:p>
            <a:pPr algn="l"/>
            <a:endParaRPr lang="zh-CN" altLang="en-US">
              <a:latin typeface="Arial" panose="020B0604020202020204" pitchFamily="34" charset="0"/>
              <a:ea typeface="汉仪中宋简" panose="02010600000101010101" charset="-122"/>
            </a:endParaRPr>
          </a:p>
        </p:txBody>
      </p:sp>
      <p:sp>
        <p:nvSpPr>
          <p:cNvPr id="18" name="文本框 17"/>
          <p:cNvSpPr txBox="1"/>
          <p:nvPr>
            <p:custDataLst>
              <p:tags r:id="rId6"/>
            </p:custDataLst>
          </p:nvPr>
        </p:nvSpPr>
        <p:spPr>
          <a:xfrm>
            <a:off x="838200" y="2837815"/>
            <a:ext cx="6248400" cy="355600"/>
          </a:xfrm>
          <a:prstGeom prst="rect">
            <a:avLst/>
          </a:prstGeom>
          <a:noFill/>
        </p:spPr>
        <p:txBody>
          <a:bodyPr wrap="square" lIns="17780" tIns="0" rIns="17780" bIns="0" rtlCol="0" anchor="t">
            <a:noAutofit/>
          </a:bodyPr>
          <a:p>
            <a:pPr algn="l"/>
            <a:r>
              <a:rPr sz="2100">
                <a:solidFill>
                  <a:schemeClr val="dk1"/>
                </a:solidFill>
                <a:latin typeface="Arial" panose="020B0604020202020204" pitchFamily="34" charset="0"/>
                <a:ea typeface="汉仪中宋简" panose="02010600000101010101" charset="-122"/>
              </a:rPr>
              <a:t>集雨面处理</a:t>
            </a:r>
            <a:endParaRPr sz="2100">
              <a:solidFill>
                <a:schemeClr val="dk1"/>
              </a:solidFill>
              <a:latin typeface="Arial" panose="020B0604020202020204" pitchFamily="34" charset="0"/>
              <a:ea typeface="汉仪中宋简" panose="02010600000101010101" charset="-122"/>
            </a:endParaRPr>
          </a:p>
        </p:txBody>
      </p:sp>
      <p:sp>
        <p:nvSpPr>
          <p:cNvPr id="19" name="文本框 18"/>
          <p:cNvSpPr txBox="1"/>
          <p:nvPr>
            <p:custDataLst>
              <p:tags r:id="rId7"/>
            </p:custDataLst>
          </p:nvPr>
        </p:nvSpPr>
        <p:spPr>
          <a:xfrm>
            <a:off x="838200" y="3244215"/>
            <a:ext cx="6248400" cy="266700"/>
          </a:xfrm>
          <a:prstGeom prst="rect">
            <a:avLst/>
          </a:prstGeom>
          <a:noFill/>
        </p:spPr>
        <p:txBody>
          <a:bodyPr wrap="square" lIns="17780" tIns="0" rIns="17780" bIns="0" rtlCol="0" anchor="t">
            <a:noAutofit/>
          </a:bodyPr>
          <a:p>
            <a:pPr algn="l">
              <a:lnSpc>
                <a:spcPct val="120000"/>
              </a:lnSpc>
            </a:pPr>
            <a:r>
              <a:rPr lang="zh-CN" altLang="en-US" sz="1100">
                <a:solidFill>
                  <a:schemeClr val="dk1"/>
                </a:solidFill>
                <a:latin typeface="Arial" panose="020B0604020202020204" pitchFamily="34" charset="0"/>
                <a:ea typeface="汉仪中宋简" panose="02010600000101010101" charset="-122"/>
                <a:cs typeface="微软雅黑" panose="020B0503020204020204" charset="-122"/>
              </a:rPr>
              <a:t>屋顶需采用防滑、耐候材料，如沥青瓦或金属板，北京某小区改造后年集雨量提升至</a:t>
            </a:r>
            <a:r>
              <a:rPr lang="en-US" altLang="zh-CN" sz="1100">
                <a:solidFill>
                  <a:schemeClr val="dk1"/>
                </a:solidFill>
                <a:latin typeface="Arial" panose="020B0604020202020204" pitchFamily="34" charset="0"/>
                <a:ea typeface="汉仪中宋简" panose="02010600000101010101" charset="-122"/>
                <a:cs typeface="微软雅黑" panose="020B0503020204020204" charset="-122"/>
              </a:rPr>
              <a:t>3000</a:t>
            </a:r>
            <a:r>
              <a:rPr lang="zh-CN" altLang="en-US" sz="1100">
                <a:solidFill>
                  <a:schemeClr val="dk1"/>
                </a:solidFill>
                <a:latin typeface="Arial" panose="020B0604020202020204" pitchFamily="34" charset="0"/>
                <a:ea typeface="汉仪中宋简" panose="02010600000101010101" charset="-122"/>
                <a:cs typeface="微软雅黑" panose="020B0503020204020204" charset="-122"/>
              </a:rPr>
              <a:t>立方米。</a:t>
            </a:r>
            <a:endParaRPr lang="zh-CN" altLang="en-US" sz="1100">
              <a:solidFill>
                <a:schemeClr val="dk1"/>
              </a:solidFill>
              <a:latin typeface="Arial" panose="020B0604020202020204" pitchFamily="34" charset="0"/>
              <a:ea typeface="汉仪中宋简" panose="02010600000101010101" charset="-122"/>
              <a:cs typeface="微软雅黑" panose="020B0503020204020204" charset="-122"/>
            </a:endParaRPr>
          </a:p>
        </p:txBody>
      </p:sp>
      <p:sp>
        <p:nvSpPr>
          <p:cNvPr id="20" name="任意多边形 19"/>
          <p:cNvSpPr/>
          <p:nvPr>
            <p:custDataLst>
              <p:tags r:id="rId8"/>
            </p:custDataLst>
          </p:nvPr>
        </p:nvSpPr>
        <p:spPr>
          <a:xfrm>
            <a:off x="609600" y="3910965"/>
            <a:ext cx="6705600" cy="1066800"/>
          </a:xfrm>
          <a:custGeom>
            <a:avLst/>
            <a:gdLst>
              <a:gd name="sw" fmla="*/ 1 w 10560"/>
              <a:gd name="sh" fmla="*/ 1 h 1680"/>
              <a:gd name="mins" fmla="min sw sh"/>
              <a:gd name="dsw" fmla="+- 0 sw mins"/>
              <a:gd name="dsh" fmla="+- 0 sh mins"/>
              <a:gd name="p0x0" fmla="*/ 240 w 10560"/>
              <a:gd name="p0y0" fmla="*/ 0 h 1680"/>
              <a:gd name="p0x1" fmla="*/ 10320 w 10560"/>
              <a:gd name="p0y1" fmla="*/ 0 h 1680"/>
              <a:gd name="p0x2" fmla="*/ 10452 w 10560"/>
              <a:gd name="p0y2" fmla="*/ 0 h 1680"/>
              <a:gd name="p0x3" fmla="*/ 10560 w 10560"/>
              <a:gd name="p0y3" fmla="*/ 107 h 1680"/>
              <a:gd name="p0x4" fmla="*/ 10560 w 10560"/>
              <a:gd name="p0y4" fmla="*/ 240 h 1680"/>
              <a:gd name="p0x5" fmla="*/ 10560 w 10560"/>
              <a:gd name="p0y5" fmla="*/ 1440 h 1680"/>
              <a:gd name="p0x6" fmla="*/ 10560 w 10560"/>
              <a:gd name="p0y6" fmla="*/ 1572 h 1680"/>
              <a:gd name="p0x7" fmla="*/ 10452 w 10560"/>
              <a:gd name="p0y7" fmla="*/ 1680 h 1680"/>
              <a:gd name="p0x8" fmla="*/ 10320 w 10560"/>
              <a:gd name="p0y8" fmla="*/ 1680 h 1680"/>
              <a:gd name="p0x9" fmla="*/ 240 w 10560"/>
              <a:gd name="p0y9" fmla="*/ 1680 h 1680"/>
              <a:gd name="p0x10" fmla="*/ 107 w 10560"/>
              <a:gd name="p0y10" fmla="*/ 1680 h 1680"/>
              <a:gd name="p0x11" fmla="*/ 0 w 10560"/>
              <a:gd name="p0y11" fmla="*/ 1572 h 1680"/>
              <a:gd name="p0x12" fmla="*/ 0 w 10560"/>
              <a:gd name="p0y12" fmla="*/ 1440 h 1680"/>
              <a:gd name="p0x13" fmla="*/ 0 w 10560"/>
              <a:gd name="p0y13" fmla="*/ 240 h 1680"/>
              <a:gd name="p0x14" fmla="*/ 0 w 10560"/>
              <a:gd name="p0y14" fmla="*/ 107 h 1680"/>
              <a:gd name="p0x15" fmla="*/ 107 w 10560"/>
              <a:gd name="p0y15" fmla="*/ 0 h 1680"/>
              <a:gd name="p0x16" fmla="*/ 240 w 10560"/>
              <a:gd name="p0y16" fmla="*/ 0 h 1680"/>
            </a:gdLst>
            <a:ahLst/>
            <a:cxnLst/>
            <a:pathLst>
              <a:path>
                <a:moveTo>
                  <a:pt x="p0x0" y="p0y0"/>
                </a:moveTo>
                <a:lnTo>
                  <a:pt x="p0x1" y="p0y1"/>
                </a:lnTo>
                <a:cubicBezTo>
                  <a:pt x="p0x2" y="p0y2"/>
                  <a:pt x="p0x3" y="p0y3"/>
                  <a:pt x="p0x4" y="p0y4"/>
                </a:cubicBezTo>
                <a:lnTo>
                  <a:pt x="p0x5" y="p0y5"/>
                </a:lnTo>
                <a:cubicBezTo>
                  <a:pt x="p0x6" y="p0y6"/>
                  <a:pt x="p0x7" y="p0y7"/>
                  <a:pt x="p0x8" y="p0y8"/>
                </a:cubicBezTo>
                <a:lnTo>
                  <a:pt x="p0x9" y="p0y9"/>
                </a:lnTo>
                <a:cubicBezTo>
                  <a:pt x="p0x10" y="p0y10"/>
                  <a:pt x="p0x11" y="p0y11"/>
                  <a:pt x="p0x12" y="p0y12"/>
                </a:cubicBezTo>
                <a:lnTo>
                  <a:pt x="p0x13" y="p0y13"/>
                </a:lnTo>
                <a:cubicBezTo>
                  <a:pt x="p0x14" y="p0y14"/>
                  <a:pt x="p0x15" y="p0y15"/>
                  <a:pt x="p0x16" y="p0y16"/>
                </a:cubicBezTo>
                <a:close/>
              </a:path>
            </a:pathLst>
          </a:custGeom>
          <a:solidFill>
            <a:schemeClr val="accent1">
              <a:lumMod val="0"/>
              <a:lumOff val="100000"/>
            </a:schemeClr>
          </a:solidFill>
          <a:ln w="19050">
            <a:solidFill>
              <a:schemeClr val="accent1">
                <a:lumMod val="20000"/>
                <a:lumOff val="80000"/>
              </a:schemeClr>
            </a:solidFill>
          </a:ln>
          <a:effectLst>
            <a:outerShdw blurRad="171450" dist="95250" dir="5399999" algn="ctr" rotWithShape="0">
              <a:srgbClr val="000000">
                <a:alpha val="3000"/>
              </a:srgbClr>
            </a:outerShdw>
          </a:effec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>
            <a:noAutofit/>
          </a:bodyPr>
          <a:p>
            <a:pPr algn="l"/>
            <a:endParaRPr lang="zh-CN" altLang="en-US">
              <a:latin typeface="Arial" panose="020B0604020202020204" pitchFamily="34" charset="0"/>
              <a:ea typeface="汉仪中宋简" panose="02010600000101010101" charset="-122"/>
            </a:endParaRPr>
          </a:p>
        </p:txBody>
      </p:sp>
      <p:sp>
        <p:nvSpPr>
          <p:cNvPr id="21" name="文本框 20"/>
          <p:cNvSpPr txBox="1"/>
          <p:nvPr>
            <p:custDataLst>
              <p:tags r:id="rId9"/>
            </p:custDataLst>
          </p:nvPr>
        </p:nvSpPr>
        <p:spPr>
          <a:xfrm>
            <a:off x="838200" y="4107815"/>
            <a:ext cx="6248400" cy="355600"/>
          </a:xfrm>
          <a:prstGeom prst="rect">
            <a:avLst/>
          </a:prstGeom>
          <a:noFill/>
        </p:spPr>
        <p:txBody>
          <a:bodyPr wrap="square" lIns="17780" tIns="0" rIns="17780" bIns="0" rtlCol="0" anchor="t">
            <a:noAutofit/>
          </a:bodyPr>
          <a:p>
            <a:pPr algn="l"/>
            <a:r>
              <a:rPr sz="2100">
                <a:solidFill>
                  <a:schemeClr val="dk1"/>
                </a:solidFill>
                <a:latin typeface="Arial" panose="020B0604020202020204" pitchFamily="34" charset="0"/>
                <a:ea typeface="汉仪中宋简" panose="02010600000101010101" charset="-122"/>
              </a:rPr>
              <a:t>输水系统设计</a:t>
            </a:r>
            <a:endParaRPr sz="2100">
              <a:solidFill>
                <a:schemeClr val="dk1"/>
              </a:solidFill>
              <a:latin typeface="Arial" panose="020B0604020202020204" pitchFamily="34" charset="0"/>
              <a:ea typeface="汉仪中宋简" panose="02010600000101010101" charset="-122"/>
            </a:endParaRPr>
          </a:p>
        </p:txBody>
      </p:sp>
      <p:sp>
        <p:nvSpPr>
          <p:cNvPr id="22" name="文本框 21"/>
          <p:cNvSpPr txBox="1"/>
          <p:nvPr>
            <p:custDataLst>
              <p:tags r:id="rId10"/>
            </p:custDataLst>
          </p:nvPr>
        </p:nvSpPr>
        <p:spPr>
          <a:xfrm>
            <a:off x="838200" y="4514215"/>
            <a:ext cx="6248400" cy="266700"/>
          </a:xfrm>
          <a:prstGeom prst="rect">
            <a:avLst/>
          </a:prstGeom>
          <a:noFill/>
        </p:spPr>
        <p:txBody>
          <a:bodyPr wrap="square" lIns="17780" tIns="0" rIns="17780" bIns="0" rtlCol="0" anchor="t">
            <a:noAutofit/>
          </a:bodyPr>
          <a:p>
            <a:pPr algn="l">
              <a:lnSpc>
                <a:spcPct val="120000"/>
              </a:lnSpc>
            </a:pPr>
            <a:r>
              <a:rPr lang="zh-CN" altLang="en-US" sz="1100">
                <a:solidFill>
                  <a:schemeClr val="dk1"/>
                </a:solidFill>
                <a:latin typeface="Arial" panose="020B0604020202020204" pitchFamily="34" charset="0"/>
                <a:ea typeface="汉仪中宋简" panose="02010600000101010101" charset="-122"/>
                <a:cs typeface="微软雅黑" panose="020B0503020204020204" charset="-122"/>
              </a:rPr>
              <a:t>需安装直径</a:t>
            </a:r>
            <a:r>
              <a:rPr lang="en-US" altLang="zh-CN" sz="1100">
                <a:solidFill>
                  <a:schemeClr val="dk1"/>
                </a:solidFill>
                <a:latin typeface="Arial" panose="020B0604020202020204" pitchFamily="34" charset="0"/>
                <a:ea typeface="汉仪中宋简" panose="02010600000101010101" charset="-122"/>
                <a:cs typeface="微软雅黑" panose="020B0503020204020204" charset="-122"/>
              </a:rPr>
              <a:t>110mm</a:t>
            </a:r>
            <a:r>
              <a:rPr lang="zh-CN" altLang="en-US" sz="1100">
                <a:solidFill>
                  <a:schemeClr val="dk1"/>
                </a:solidFill>
                <a:latin typeface="Arial" panose="020B0604020202020204" pitchFamily="34" charset="0"/>
                <a:ea typeface="汉仪中宋简" panose="02010600000101010101" charset="-122"/>
                <a:cs typeface="微软雅黑" panose="020B0503020204020204" charset="-122"/>
              </a:rPr>
              <a:t>的</a:t>
            </a:r>
            <a:r>
              <a:rPr lang="en-US" altLang="zh-CN" sz="1100">
                <a:solidFill>
                  <a:schemeClr val="dk1"/>
                </a:solidFill>
                <a:latin typeface="Arial" panose="020B0604020202020204" pitchFamily="34" charset="0"/>
                <a:ea typeface="汉仪中宋简" panose="02010600000101010101" charset="-122"/>
                <a:cs typeface="微软雅黑" panose="020B0503020204020204" charset="-122"/>
              </a:rPr>
              <a:t>PVC</a:t>
            </a:r>
            <a:r>
              <a:rPr lang="zh-CN" altLang="en-US" sz="1100">
                <a:solidFill>
                  <a:schemeClr val="dk1"/>
                </a:solidFill>
                <a:latin typeface="Arial" panose="020B0604020202020204" pitchFamily="34" charset="0"/>
                <a:ea typeface="汉仪中宋简" panose="02010600000101010101" charset="-122"/>
                <a:cs typeface="微软雅黑" panose="020B0503020204020204" charset="-122"/>
              </a:rPr>
              <a:t>落水管，搭配滤网和沉沙池，上海某办公楼系统年处理雨水</a:t>
            </a:r>
            <a:r>
              <a:rPr lang="en-US" altLang="zh-CN" sz="1100">
                <a:solidFill>
                  <a:schemeClr val="dk1"/>
                </a:solidFill>
                <a:latin typeface="Arial" panose="020B0604020202020204" pitchFamily="34" charset="0"/>
                <a:ea typeface="汉仪中宋简" panose="02010600000101010101" charset="-122"/>
                <a:cs typeface="微软雅黑" panose="020B0503020204020204" charset="-122"/>
              </a:rPr>
              <a:t>2.5</a:t>
            </a:r>
            <a:r>
              <a:rPr lang="zh-CN" altLang="en-US" sz="1100">
                <a:solidFill>
                  <a:schemeClr val="dk1"/>
                </a:solidFill>
                <a:latin typeface="Arial" panose="020B0604020202020204" pitchFamily="34" charset="0"/>
                <a:ea typeface="汉仪中宋简" panose="02010600000101010101" charset="-122"/>
                <a:cs typeface="微软雅黑" panose="020B0503020204020204" charset="-122"/>
              </a:rPr>
              <a:t>万吨。</a:t>
            </a:r>
            <a:endParaRPr lang="zh-CN" altLang="en-US" sz="1100">
              <a:solidFill>
                <a:schemeClr val="dk1"/>
              </a:solidFill>
              <a:latin typeface="Arial" panose="020B0604020202020204" pitchFamily="34" charset="0"/>
              <a:ea typeface="汉仪中宋简" panose="02010600000101010101" charset="-122"/>
              <a:cs typeface="微软雅黑" panose="020B0503020204020204" charset="-122"/>
            </a:endParaRPr>
          </a:p>
        </p:txBody>
      </p:sp>
      <p:sp>
        <p:nvSpPr>
          <p:cNvPr id="23" name="任意多边形 22"/>
          <p:cNvSpPr/>
          <p:nvPr>
            <p:custDataLst>
              <p:tags r:id="rId11"/>
            </p:custDataLst>
          </p:nvPr>
        </p:nvSpPr>
        <p:spPr>
          <a:xfrm>
            <a:off x="609600" y="5180965"/>
            <a:ext cx="6705600" cy="1067435"/>
          </a:xfrm>
          <a:custGeom>
            <a:avLst/>
            <a:gdLst>
              <a:gd name="sw" fmla="*/ 1 w 10560"/>
              <a:gd name="sh" fmla="*/ 1 h 1681"/>
              <a:gd name="mins" fmla="min sw sh"/>
              <a:gd name="dsw" fmla="+- 0 sw mins"/>
              <a:gd name="dsh" fmla="+- 0 sh mins"/>
              <a:gd name="p0x0" fmla="*/ 240 w 10560"/>
              <a:gd name="p0y0" fmla="*/ 0 h 1681"/>
              <a:gd name="p0x1" fmla="*/ 10320 w 10560"/>
              <a:gd name="p0y1" fmla="*/ 0 h 1681"/>
              <a:gd name="p0x2" fmla="*/ 10452 w 10560"/>
              <a:gd name="p0y2" fmla="*/ 0 h 1681"/>
              <a:gd name="p0x3" fmla="*/ 10560 w 10560"/>
              <a:gd name="p0y3" fmla="*/ 107 h 1681"/>
              <a:gd name="p0x4" fmla="*/ 10560 w 10560"/>
              <a:gd name="p0y4" fmla="*/ 240 h 1681"/>
              <a:gd name="p0x5" fmla="*/ 10560 w 10560"/>
              <a:gd name="p0y5" fmla="*/ 1441 h 1681"/>
              <a:gd name="p0x6" fmla="*/ 10560 w 10560"/>
              <a:gd name="p0y6" fmla="*/ 1573 h 1681"/>
              <a:gd name="p0x7" fmla="*/ 10452 w 10560"/>
              <a:gd name="p0y7" fmla="*/ 1681 h 1681"/>
              <a:gd name="p0x8" fmla="*/ 10320 w 10560"/>
              <a:gd name="p0y8" fmla="*/ 1681 h 1681"/>
              <a:gd name="p0x9" fmla="*/ 240 w 10560"/>
              <a:gd name="p0y9" fmla="*/ 1681 h 1681"/>
              <a:gd name="p0x10" fmla="*/ 107 w 10560"/>
              <a:gd name="p0y10" fmla="*/ 1681 h 1681"/>
              <a:gd name="p0x11" fmla="*/ 0 w 10560"/>
              <a:gd name="p0y11" fmla="*/ 1573 h 1681"/>
              <a:gd name="p0x12" fmla="*/ 0 w 10560"/>
              <a:gd name="p0y12" fmla="*/ 1441 h 1681"/>
              <a:gd name="p0x13" fmla="*/ 0 w 10560"/>
              <a:gd name="p0y13" fmla="*/ 240 h 1681"/>
              <a:gd name="p0x14" fmla="*/ 0 w 10560"/>
              <a:gd name="p0y14" fmla="*/ 107 h 1681"/>
              <a:gd name="p0x15" fmla="*/ 107 w 10560"/>
              <a:gd name="p0y15" fmla="*/ 0 h 1681"/>
              <a:gd name="p0x16" fmla="*/ 240 w 10560"/>
              <a:gd name="p0y16" fmla="*/ 0 h 1681"/>
            </a:gdLst>
            <a:ahLst/>
            <a:cxnLst/>
            <a:pathLst>
              <a:path>
                <a:moveTo>
                  <a:pt x="p0x0" y="p0y0"/>
                </a:moveTo>
                <a:lnTo>
                  <a:pt x="p0x1" y="p0y1"/>
                </a:lnTo>
                <a:cubicBezTo>
                  <a:pt x="p0x2" y="p0y2"/>
                  <a:pt x="p0x3" y="p0y3"/>
                  <a:pt x="p0x4" y="p0y4"/>
                </a:cubicBezTo>
                <a:lnTo>
                  <a:pt x="p0x5" y="p0y5"/>
                </a:lnTo>
                <a:cubicBezTo>
                  <a:pt x="p0x6" y="p0y6"/>
                  <a:pt x="p0x7" y="p0y7"/>
                  <a:pt x="p0x8" y="p0y8"/>
                </a:cubicBezTo>
                <a:lnTo>
                  <a:pt x="p0x9" y="p0y9"/>
                </a:lnTo>
                <a:cubicBezTo>
                  <a:pt x="p0x10" y="p0y10"/>
                  <a:pt x="p0x11" y="p0y11"/>
                  <a:pt x="p0x12" y="p0y12"/>
                </a:cubicBezTo>
                <a:lnTo>
                  <a:pt x="p0x13" y="p0y13"/>
                </a:lnTo>
                <a:cubicBezTo>
                  <a:pt x="p0x14" y="p0y14"/>
                  <a:pt x="p0x15" y="p0y15"/>
                  <a:pt x="p0x16" y="p0y16"/>
                </a:cubicBezTo>
                <a:close/>
              </a:path>
            </a:pathLst>
          </a:custGeom>
          <a:solidFill>
            <a:schemeClr val="accent1">
              <a:lumMod val="0"/>
              <a:lumOff val="100000"/>
            </a:schemeClr>
          </a:solidFill>
          <a:ln w="19050">
            <a:solidFill>
              <a:schemeClr val="accent1">
                <a:lumMod val="20000"/>
                <a:lumOff val="80000"/>
              </a:schemeClr>
            </a:solidFill>
          </a:ln>
          <a:effectLst>
            <a:outerShdw blurRad="171450" dist="95250" dir="5399999" algn="ctr" rotWithShape="0">
              <a:srgbClr val="000000">
                <a:alpha val="3000"/>
              </a:srgbClr>
            </a:outerShdw>
          </a:effec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>
            <a:noAutofit/>
          </a:bodyPr>
          <a:p>
            <a:pPr algn="l"/>
            <a:endParaRPr lang="zh-CN" altLang="en-US">
              <a:latin typeface="Arial" panose="020B0604020202020204" pitchFamily="34" charset="0"/>
              <a:ea typeface="汉仪中宋简" panose="02010600000101010101" charset="-122"/>
            </a:endParaRPr>
          </a:p>
        </p:txBody>
      </p:sp>
      <p:sp>
        <p:nvSpPr>
          <p:cNvPr id="24" name="文本框 23"/>
          <p:cNvSpPr txBox="1"/>
          <p:nvPr>
            <p:custDataLst>
              <p:tags r:id="rId12"/>
            </p:custDataLst>
          </p:nvPr>
        </p:nvSpPr>
        <p:spPr>
          <a:xfrm>
            <a:off x="838200" y="5377815"/>
            <a:ext cx="6248400" cy="355600"/>
          </a:xfrm>
          <a:prstGeom prst="rect">
            <a:avLst/>
          </a:prstGeom>
          <a:noFill/>
        </p:spPr>
        <p:txBody>
          <a:bodyPr wrap="square" lIns="17780" tIns="0" rIns="17780" bIns="0" rtlCol="0" anchor="t">
            <a:noAutofit/>
          </a:bodyPr>
          <a:p>
            <a:pPr algn="l"/>
            <a:r>
              <a:rPr sz="2100">
                <a:solidFill>
                  <a:schemeClr val="dk1"/>
                </a:solidFill>
                <a:latin typeface="Arial" panose="020B0604020202020204" pitchFamily="34" charset="0"/>
                <a:ea typeface="汉仪中宋简" panose="02010600000101010101" charset="-122"/>
              </a:rPr>
              <a:t>存储与净化</a:t>
            </a:r>
            <a:endParaRPr sz="2100">
              <a:solidFill>
                <a:schemeClr val="dk1"/>
              </a:solidFill>
              <a:latin typeface="Arial" panose="020B0604020202020204" pitchFamily="34" charset="0"/>
              <a:ea typeface="汉仪中宋简" panose="02010600000101010101" charset="-122"/>
            </a:endParaRPr>
          </a:p>
        </p:txBody>
      </p:sp>
      <p:sp>
        <p:nvSpPr>
          <p:cNvPr id="25" name="文本框 24"/>
          <p:cNvSpPr txBox="1"/>
          <p:nvPr>
            <p:custDataLst>
              <p:tags r:id="rId13"/>
            </p:custDataLst>
          </p:nvPr>
        </p:nvSpPr>
        <p:spPr>
          <a:xfrm>
            <a:off x="838200" y="5784215"/>
            <a:ext cx="6248400" cy="266700"/>
          </a:xfrm>
          <a:prstGeom prst="rect">
            <a:avLst/>
          </a:prstGeom>
          <a:noFill/>
        </p:spPr>
        <p:txBody>
          <a:bodyPr wrap="square" lIns="17780" tIns="0" rIns="17780" bIns="0" rtlCol="0" anchor="t">
            <a:noAutofit/>
          </a:bodyPr>
          <a:p>
            <a:pPr algn="l">
              <a:lnSpc>
                <a:spcPct val="120000"/>
              </a:lnSpc>
            </a:pPr>
            <a:r>
              <a:rPr lang="zh-CN" altLang="en-US" sz="1100">
                <a:solidFill>
                  <a:schemeClr val="dk1"/>
                </a:solidFill>
                <a:latin typeface="Arial" panose="020B0604020202020204" pitchFamily="34" charset="0"/>
                <a:ea typeface="汉仪中宋简" panose="02010600000101010101" charset="-122"/>
                <a:cs typeface="微软雅黑" panose="020B0503020204020204" charset="-122"/>
              </a:rPr>
              <a:t>采用</a:t>
            </a:r>
            <a:r>
              <a:rPr lang="en-US" altLang="zh-CN" sz="1100">
                <a:solidFill>
                  <a:schemeClr val="dk1"/>
                </a:solidFill>
                <a:latin typeface="Arial" panose="020B0604020202020204" pitchFamily="34" charset="0"/>
                <a:ea typeface="汉仪中宋简" panose="02010600000101010101" charset="-122"/>
                <a:cs typeface="微软雅黑" panose="020B0503020204020204" charset="-122"/>
              </a:rPr>
              <a:t>PE</a:t>
            </a:r>
            <a:r>
              <a:rPr lang="zh-CN" altLang="en-US" sz="1100">
                <a:solidFill>
                  <a:schemeClr val="dk1"/>
                </a:solidFill>
                <a:latin typeface="Arial" panose="020B0604020202020204" pitchFamily="34" charset="0"/>
                <a:ea typeface="汉仪中宋简" panose="02010600000101010101" charset="-122"/>
                <a:cs typeface="微软雅黑" panose="020B0503020204020204" charset="-122"/>
              </a:rPr>
              <a:t>材质储水罐，内置石英砂过滤装置，深圳某学校系统净化后水质达绿化灌溉标准。</a:t>
            </a:r>
            <a:endParaRPr lang="zh-CN" altLang="en-US" sz="1100">
              <a:solidFill>
                <a:schemeClr val="dk1"/>
              </a:solidFill>
              <a:latin typeface="Arial" panose="020B0604020202020204" pitchFamily="34" charset="0"/>
              <a:ea typeface="汉仪中宋简" panose="02010600000101010101" charset="-122"/>
              <a:cs typeface="微软雅黑" panose="020B0503020204020204" charset="-122"/>
            </a:endParaRPr>
          </a:p>
        </p:txBody>
      </p:sp>
    </p:spTree>
    <p:custDataLst>
      <p:tags r:id="rId14"/>
    </p:custData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ctrTitle" idx="16385"/>
            <p:custDataLst>
              <p:tags r:id="rId1"/>
            </p:custDataLst>
          </p:nvPr>
        </p:nvSpPr>
        <p:spPr/>
        <p:txBody>
          <a:bodyPr>
            <a:normAutofit/>
          </a:bodyPr>
          <a:p>
            <a:pPr algn="l">
              <a:lnSpc>
                <a:spcPct val="111000"/>
              </a:lnSpc>
            </a:pPr>
            <a:r>
              <a:rPr lang="zh-CN" altLang="en-US"/>
              <a:t>地面雨水收集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6386"/>
            <p:custDataLst>
              <p:tags r:id="rId2"/>
            </p:custDataLst>
          </p:nvPr>
        </p:nvSpPr>
        <p:spPr/>
        <p:txBody>
          <a:bodyPr>
            <a:normAutofit/>
          </a:bodyPr>
          <a:p>
            <a:pPr algn="l">
              <a:lnSpc>
                <a:spcPct val="111000"/>
              </a:lnSpc>
            </a:pPr>
            <a:r>
              <a:rPr lang="zh-CN" altLang="en-US"/>
              <a:t>透水铺装收集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idx="16387"/>
            <p:custDataLst>
              <p:tags r:id="rId3"/>
            </p:custDataLst>
          </p:nvPr>
        </p:nvSpPr>
        <p:spPr/>
        <p:txBody>
          <a:bodyPr>
            <a:normAutofit/>
          </a:bodyPr>
          <a:p>
            <a:pPr algn="l">
              <a:lnSpc>
                <a:spcPct val="125000"/>
              </a:lnSpc>
            </a:pPr>
            <a:r>
              <a:rPr lang="zh-CN" altLang="en-US"/>
              <a:t>城市人行道采用透水砖，如北京奥林匹克公园，雨水通过砖体缝隙渗入地下蓄水池，年收集量达5万吨。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idx="16388"/>
            <p:custDataLst>
              <p:tags r:id="rId4"/>
            </p:custDataLst>
          </p:nvPr>
        </p:nvSpPr>
        <p:spPr/>
        <p:txBody>
          <a:bodyPr>
            <a:normAutofit/>
          </a:bodyPr>
          <a:p>
            <a:pPr algn="l">
              <a:lnSpc>
                <a:spcPct val="111000"/>
              </a:lnSpc>
            </a:pPr>
            <a:r>
              <a:rPr lang="zh-CN" altLang="en-US"/>
              <a:t>下凹式绿地收集</a:t>
            </a:r>
            <a:endParaRPr lang="zh-CN" altLang="en-US"/>
          </a:p>
        </p:txBody>
      </p:sp>
      <p:sp>
        <p:nvSpPr>
          <p:cNvPr id="6" name="文本占位符 5"/>
          <p:cNvSpPr>
            <a:spLocks noGrp="1"/>
          </p:cNvSpPr>
          <p:nvPr>
            <p:ph type="body" idx="16389"/>
            <p:custDataLst>
              <p:tags r:id="rId5"/>
            </p:custDataLst>
          </p:nvPr>
        </p:nvSpPr>
        <p:spPr/>
        <p:txBody>
          <a:bodyPr>
            <a:normAutofit/>
          </a:bodyPr>
          <a:p>
            <a:pPr algn="l">
              <a:lnSpc>
                <a:spcPct val="125000"/>
              </a:lnSpc>
            </a:pPr>
            <a:r>
              <a:rPr lang="zh-CN" altLang="en-US"/>
              <a:t>上海世博园区设计下凹式绿地，低于路面10-15厘米，有效蓄积雨水，年减排径流约30%。</a:t>
            </a:r>
            <a:endParaRPr lang="zh-CN" altLang="en-US"/>
          </a:p>
        </p:txBody>
      </p:sp>
      <p:sp>
        <p:nvSpPr>
          <p:cNvPr id="7" name="文本占位符 6"/>
          <p:cNvSpPr>
            <a:spLocks noGrp="1"/>
          </p:cNvSpPr>
          <p:nvPr>
            <p:ph type="body" idx="16390"/>
            <p:custDataLst>
              <p:tags r:id="rId6"/>
            </p:custDataLst>
          </p:nvPr>
        </p:nvSpPr>
        <p:spPr/>
        <p:txBody>
          <a:bodyPr>
            <a:normAutofit/>
          </a:bodyPr>
          <a:p>
            <a:pPr algn="l">
              <a:lnSpc>
                <a:spcPct val="111000"/>
              </a:lnSpc>
            </a:pPr>
            <a:r>
              <a:rPr lang="zh-CN" altLang="en-US"/>
              <a:t>植草沟收集</a:t>
            </a:r>
            <a:endParaRPr lang="zh-CN" altLang="en-US"/>
          </a:p>
        </p:txBody>
      </p:sp>
      <p:sp>
        <p:nvSpPr>
          <p:cNvPr id="8" name="文本占位符 7"/>
          <p:cNvSpPr>
            <a:spLocks noGrp="1"/>
          </p:cNvSpPr>
          <p:nvPr>
            <p:ph type="body" idx="16391"/>
            <p:custDataLst>
              <p:tags r:id="rId7"/>
            </p:custDataLst>
          </p:nvPr>
        </p:nvSpPr>
        <p:spPr/>
        <p:txBody>
          <a:bodyPr>
            <a:normAutofit/>
          </a:bodyPr>
          <a:p>
            <a:pPr algn="l">
              <a:lnSpc>
                <a:spcPct val="125000"/>
              </a:lnSpc>
            </a:pPr>
            <a:r>
              <a:rPr lang="zh-CN" altLang="en-US"/>
              <a:t>深圳光明新区道路两侧植草沟，通过植被过滤净化雨水，汇入市政雨水管网，处理效率达80%。</a:t>
            </a:r>
            <a:endParaRPr lang="zh-CN" altLang="en-US"/>
          </a:p>
        </p:txBody>
      </p:sp>
    </p:spTree>
    <p:custDataLst>
      <p:tags r:id="rId8"/>
    </p:custData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ctrTitle" idx="16385"/>
            <p:custDataLst>
              <p:tags r:id="rId1"/>
            </p:custDataLst>
          </p:nvPr>
        </p:nvSpPr>
        <p:spPr/>
        <p:txBody>
          <a:bodyPr>
            <a:normAutofit/>
          </a:bodyPr>
          <a:p>
            <a:pPr algn="l">
              <a:lnSpc>
                <a:spcPct val="111000"/>
              </a:lnSpc>
            </a:pPr>
            <a:r>
              <a:rPr lang="zh-CN" altLang="en-US"/>
              <a:t>绿地雨水收集</a:t>
            </a:r>
            <a:endParaRPr lang="zh-CN" altLang="en-US"/>
          </a:p>
        </p:txBody>
      </p:sp>
      <p:pic>
        <p:nvPicPr>
          <p:cNvPr id="3" name="内容占位符 2" descr="e61c380e-3df6-11f1-a0e8-06e2fac9a0ca"/>
          <p:cNvPicPr>
            <a:picLocks noChangeAspect="1"/>
          </p:cNvPicPr>
          <p:nvPr>
            <p:ph idx="16392"/>
            <p:custDataLst>
              <p:tags r:id="rId2"/>
            </p:custDataLst>
          </p:nvPr>
        </p:nvPicPr>
        <p:blipFill>
          <a:blip r:embed="rId3"/>
          <a:srcRect t="271" b="271"/>
          <a:stretch>
            <a:fillRect/>
          </a:stretch>
        </p:blipFill>
        <p:spPr>
          <a:xfrm>
            <a:off x="7543800" y="609600"/>
            <a:ext cx="4038600" cy="5638800"/>
          </a:xfrm>
          <a:custGeom>
            <a:avLst/>
            <a:gdLst>
              <a:gd name="connisteX0" fmla="*/ 0 w 4038600"/>
              <a:gd name="connsiteY0" fmla="*/ 203200 h 5638800"/>
              <a:gd name="connisteX1" fmla="*/ 203200 w 4038600"/>
              <a:gd name="connsiteY1" fmla="*/ 0 h 5638800"/>
              <a:gd name="connisteX2" fmla="*/ 3835400 w 4038600"/>
              <a:gd name="connsiteY2" fmla="*/ 0 h 5638800"/>
              <a:gd name="connisteX3" fmla="*/ 4038600 w 4038600"/>
              <a:gd name="connsiteY3" fmla="*/ 203200 h 5638800"/>
              <a:gd name="connisteX4" fmla="*/ 4038600 w 4038600"/>
              <a:gd name="connsiteY4" fmla="*/ 5435600 h 5638800"/>
              <a:gd name="connisteX5" fmla="*/ 3835400 w 4038600"/>
              <a:gd name="connsiteY5" fmla="*/ 5638800 h 5638800"/>
              <a:gd name="connisteX6" fmla="*/ 203200 w 4038600"/>
              <a:gd name="connsiteY6" fmla="*/ 5638800 h 5638800"/>
              <a:gd name="connisteX7" fmla="*/ 0 w 4038600"/>
              <a:gd name="connsiteY7" fmla="*/ 5435600 h 5638800"/>
              <a:gd name="connisteX8" fmla="*/ 0 w 4038600"/>
              <a:gd name="connsiteY8" fmla="*/ 203200 h 5638800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  <a:cxn ang="0">
                <a:pos x="connisteX7" y="connsiteY7"/>
              </a:cxn>
              <a:cxn ang="0">
                <a:pos x="connisteX8" y="connsiteY8"/>
              </a:cxn>
            </a:cxnLst>
            <a:pathLst>
              <a:path w="4038600" h="5638800">
                <a:moveTo>
                  <a:pt x="0" y="203200"/>
                </a:moveTo>
                <a:cubicBezTo>
                  <a:pt x="0" y="90976"/>
                  <a:pt x="90976" y="0"/>
                  <a:pt x="203200" y="0"/>
                </a:cubicBezTo>
                <a:lnTo>
                  <a:pt x="3835400" y="0"/>
                </a:lnTo>
                <a:cubicBezTo>
                  <a:pt x="3947624" y="0"/>
                  <a:pt x="4038600" y="90976"/>
                  <a:pt x="4038600" y="203200"/>
                </a:cubicBezTo>
                <a:lnTo>
                  <a:pt x="4038600" y="5435600"/>
                </a:lnTo>
                <a:cubicBezTo>
                  <a:pt x="4038600" y="5547824"/>
                  <a:pt x="3947624" y="5638800"/>
                  <a:pt x="3835400" y="5638800"/>
                </a:cubicBezTo>
                <a:lnTo>
                  <a:pt x="203200" y="5638800"/>
                </a:lnTo>
                <a:cubicBezTo>
                  <a:pt x="90976" y="5638800"/>
                  <a:pt x="0" y="5547824"/>
                  <a:pt x="0" y="5435600"/>
                </a:cubicBezTo>
                <a:lnTo>
                  <a:pt x="0" y="203200"/>
                </a:lnTo>
                <a:close/>
              </a:path>
            </a:pathLst>
          </a:custGeom>
        </p:spPr>
      </p:pic>
      <p:sp>
        <p:nvSpPr>
          <p:cNvPr id="4" name="装饰  2"/>
          <p:cNvSpPr>
            <a:spLocks noGrp="1"/>
          </p:cNvSpPr>
          <p:nvPr>
            <p:ph type="body" idx="16393"/>
            <p:custDataLst>
              <p:tags r:id="rId4"/>
            </p:custDataLst>
          </p:nvPr>
        </p:nvSpPr>
        <p:spPr/>
        <p:txBody>
          <a:bodyPr/>
          <a:p>
            <a:r>
              <a:rPr lang="zh-CN" altLang="en-US"/>
              <a:t> 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idx="16386"/>
            <p:custDataLst>
              <p:tags r:id="rId5"/>
            </p:custDataLst>
          </p:nvPr>
        </p:nvSpPr>
        <p:spPr/>
        <p:txBody>
          <a:bodyPr>
            <a:normAutofit/>
          </a:bodyPr>
          <a:p>
            <a:pPr algn="l">
              <a:lnSpc>
                <a:spcPct val="111000"/>
              </a:lnSpc>
            </a:pPr>
            <a:r>
              <a:rPr lang="zh-CN" altLang="en-US"/>
              <a:t>下凹式绿地技术</a:t>
            </a:r>
            <a:endParaRPr lang="zh-CN" altLang="en-US"/>
          </a:p>
        </p:txBody>
      </p:sp>
      <p:sp>
        <p:nvSpPr>
          <p:cNvPr id="6" name="文本占位符 5"/>
          <p:cNvSpPr>
            <a:spLocks noGrp="1"/>
          </p:cNvSpPr>
          <p:nvPr>
            <p:ph type="body" idx="16387"/>
            <p:custDataLst>
              <p:tags r:id="rId6"/>
            </p:custDataLst>
          </p:nvPr>
        </p:nvSpPr>
        <p:spPr/>
        <p:txBody>
          <a:bodyPr>
            <a:normAutofit/>
          </a:bodyPr>
          <a:p>
            <a:pPr algn="l">
              <a:lnSpc>
                <a:spcPct val="125000"/>
              </a:lnSpc>
            </a:pPr>
            <a:r>
              <a:rPr lang="zh-CN" altLang="en-US"/>
              <a:t>北京奥林匹克公园采用下凹式绿地设计，低于地面10-15厘米，年收集雨水约2万立方米，有效补充园区绿化用水。</a:t>
            </a:r>
            <a:endParaRPr lang="zh-CN" altLang="en-US"/>
          </a:p>
        </p:txBody>
      </p:sp>
      <p:sp>
        <p:nvSpPr>
          <p:cNvPr id="7" name="装饰  5"/>
          <p:cNvSpPr>
            <a:spLocks noGrp="1"/>
          </p:cNvSpPr>
          <p:nvPr>
            <p:ph type="body" idx="16394"/>
            <p:custDataLst>
              <p:tags r:id="rId7"/>
            </p:custDataLst>
          </p:nvPr>
        </p:nvSpPr>
        <p:spPr/>
        <p:txBody>
          <a:bodyPr/>
          <a:p>
            <a:r>
              <a:rPr lang="zh-CN" altLang="en-US"/>
              <a:t> </a:t>
            </a:r>
            <a:endParaRPr lang="zh-CN" altLang="en-US"/>
          </a:p>
        </p:txBody>
      </p:sp>
      <p:sp>
        <p:nvSpPr>
          <p:cNvPr id="8" name="文本占位符 7"/>
          <p:cNvSpPr>
            <a:spLocks noGrp="1"/>
          </p:cNvSpPr>
          <p:nvPr>
            <p:ph type="body" idx="16388"/>
            <p:custDataLst>
              <p:tags r:id="rId8"/>
            </p:custDataLst>
          </p:nvPr>
        </p:nvSpPr>
        <p:spPr/>
        <p:txBody>
          <a:bodyPr>
            <a:normAutofit/>
          </a:bodyPr>
          <a:p>
            <a:pPr algn="l">
              <a:lnSpc>
                <a:spcPct val="111000"/>
              </a:lnSpc>
            </a:pPr>
            <a:r>
              <a:rPr lang="zh-CN" altLang="en-US"/>
              <a:t>植草沟渗透系统</a:t>
            </a:r>
            <a:endParaRPr lang="zh-CN" altLang="en-US"/>
          </a:p>
        </p:txBody>
      </p:sp>
      <p:sp>
        <p:nvSpPr>
          <p:cNvPr id="9" name="文本占位符 8"/>
          <p:cNvSpPr>
            <a:spLocks noGrp="1"/>
          </p:cNvSpPr>
          <p:nvPr>
            <p:ph type="body" idx="16389"/>
            <p:custDataLst>
              <p:tags r:id="rId9"/>
            </p:custDataLst>
          </p:nvPr>
        </p:nvSpPr>
        <p:spPr/>
        <p:txBody>
          <a:bodyPr>
            <a:normAutofit/>
          </a:bodyPr>
          <a:p>
            <a:pPr algn="l">
              <a:lnSpc>
                <a:spcPct val="125000"/>
              </a:lnSpc>
            </a:pPr>
            <a:r>
              <a:rPr lang="zh-CN" altLang="en-US"/>
              <a:t>深圳光明新区道路两侧植草沟宽1.2米，深0.6米，搭配透水铺装，年渗透雨水超5000吨，缓解城市内涝。</a:t>
            </a:r>
            <a:endParaRPr lang="zh-CN" altLang="en-US"/>
          </a:p>
        </p:txBody>
      </p:sp>
      <p:sp>
        <p:nvSpPr>
          <p:cNvPr id="10" name="装饰  8"/>
          <p:cNvSpPr>
            <a:spLocks noGrp="1"/>
          </p:cNvSpPr>
          <p:nvPr>
            <p:ph type="body" idx="16395"/>
            <p:custDataLst>
              <p:tags r:id="rId10"/>
            </p:custDataLst>
          </p:nvPr>
        </p:nvSpPr>
        <p:spPr/>
        <p:txBody>
          <a:bodyPr/>
          <a:p>
            <a:r>
              <a:rPr lang="zh-CN" altLang="en-US"/>
              <a:t> </a:t>
            </a:r>
            <a:endParaRPr lang="zh-CN" altLang="en-US"/>
          </a:p>
        </p:txBody>
      </p:sp>
      <p:sp>
        <p:nvSpPr>
          <p:cNvPr id="11" name="文本占位符 10"/>
          <p:cNvSpPr>
            <a:spLocks noGrp="1"/>
          </p:cNvSpPr>
          <p:nvPr>
            <p:ph type="body" idx="16390"/>
            <p:custDataLst>
              <p:tags r:id="rId11"/>
            </p:custDataLst>
          </p:nvPr>
        </p:nvSpPr>
        <p:spPr/>
        <p:txBody>
          <a:bodyPr>
            <a:normAutofit/>
          </a:bodyPr>
          <a:p>
            <a:pPr algn="l">
              <a:lnSpc>
                <a:spcPct val="111000"/>
              </a:lnSpc>
            </a:pPr>
            <a:r>
              <a:rPr lang="zh-CN" altLang="en-US"/>
              <a:t>生物滞留设施</a:t>
            </a:r>
            <a:endParaRPr lang="zh-CN" altLang="en-US"/>
          </a:p>
        </p:txBody>
      </p:sp>
      <p:sp>
        <p:nvSpPr>
          <p:cNvPr id="12" name="文本占位符 11"/>
          <p:cNvSpPr>
            <a:spLocks noGrp="1"/>
          </p:cNvSpPr>
          <p:nvPr>
            <p:ph type="body" idx="16391"/>
            <p:custDataLst>
              <p:tags r:id="rId12"/>
            </p:custDataLst>
          </p:nvPr>
        </p:nvSpPr>
        <p:spPr/>
        <p:txBody>
          <a:bodyPr>
            <a:normAutofit/>
          </a:bodyPr>
          <a:p>
            <a:pPr algn="l">
              <a:lnSpc>
                <a:spcPct val="125000"/>
              </a:lnSpc>
            </a:pPr>
            <a:r>
              <a:rPr lang="zh-CN" altLang="en-US"/>
              <a:t>上海辰山植物园生物滞留区种植鸢尾、菖蒲等植物，通过土壤-植被-微生物系统净化雨水，年处理量达8000立方米。</a:t>
            </a:r>
            <a:endParaRPr lang="zh-CN" altLang="en-US"/>
          </a:p>
        </p:txBody>
      </p:sp>
    </p:spTree>
    <p:custDataLst>
      <p:tags r:id="rId13"/>
    </p:custData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 idx="16385"/>
            <p:custDataLst>
              <p:tags r:id="rId1"/>
            </p:custDataLst>
          </p:nvPr>
        </p:nvSpPr>
        <p:spPr/>
        <p:txBody>
          <a:bodyPr>
            <a:normAutofit/>
          </a:bodyPr>
          <a:p>
            <a:r>
              <a:rPr lang="zh-CN" altLang="en-US"/>
              <a:t>雨水收集的应用场景</a:t>
            </a:r>
            <a:endParaRPr lang="zh-CN" altLang="en-US"/>
          </a:p>
        </p:txBody>
      </p:sp>
      <p:sp>
        <p:nvSpPr>
          <p:cNvPr id="3" name="文本占位符 6"/>
          <p:cNvSpPr>
            <a:spLocks noGrp="1"/>
          </p:cNvSpPr>
          <p:nvPr>
            <p:ph type="body" idx="16386"/>
            <p:custDataLst>
              <p:tags r:id="rId2"/>
            </p:custDataLst>
          </p:nvPr>
        </p:nvSpPr>
        <p:spPr/>
        <p:txBody>
          <a:bodyPr/>
          <a:p>
            <a:r>
              <a:rPr lang="en-US" altLang="en-US"/>
              <a:t>04</a:t>
            </a:r>
            <a:endParaRPr lang="en-US" altLang="en-US"/>
          </a:p>
        </p:txBody>
      </p:sp>
    </p:spTree>
    <p:custDataLst>
      <p:tags r:id="rId3"/>
    </p:custData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ctrTitle" idx="16385"/>
            <p:custDataLst>
              <p:tags r:id="rId1"/>
            </p:custDataLst>
          </p:nvPr>
        </p:nvSpPr>
        <p:spPr/>
        <p:txBody>
          <a:bodyPr>
            <a:normAutofit/>
          </a:bodyPr>
          <a:p>
            <a:pPr algn="l">
              <a:lnSpc>
                <a:spcPct val="111000"/>
              </a:lnSpc>
            </a:pPr>
            <a:r>
              <a:rPr lang="zh-CN" altLang="en-US"/>
              <a:t>农业灌溉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6388"/>
            <p:custDataLst>
              <p:tags r:id="rId2"/>
            </p:custDataLst>
          </p:nvPr>
        </p:nvSpPr>
        <p:spPr/>
        <p:txBody>
          <a:bodyPr/>
          <a:p>
            <a:pPr algn="ctr">
              <a:lnSpc>
                <a:spcPct val="109000"/>
              </a:lnSpc>
            </a:pPr>
            <a:r>
              <a:rPr lang="zh-CN" altLang="en-US"/>
              <a:t>01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idx="16386"/>
            <p:custDataLst>
              <p:tags r:id="rId3"/>
            </p:custDataLst>
          </p:nvPr>
        </p:nvSpPr>
        <p:spPr/>
        <p:txBody>
          <a:bodyPr>
            <a:normAutofit/>
          </a:bodyPr>
          <a:p>
            <a:pPr algn="l">
              <a:lnSpc>
                <a:spcPct val="111000"/>
              </a:lnSpc>
            </a:pPr>
            <a:r>
              <a:rPr lang="zh-CN" altLang="en-US"/>
              <a:t>大田作物雨水灌溉系统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idx="16387"/>
            <p:custDataLst>
              <p:tags r:id="rId4"/>
            </p:custDataLst>
          </p:nvPr>
        </p:nvSpPr>
        <p:spPr/>
        <p:txBody>
          <a:bodyPr>
            <a:normAutofit/>
          </a:bodyPr>
          <a:p>
            <a:pPr algn="l">
              <a:lnSpc>
                <a:spcPct val="125000"/>
              </a:lnSpc>
            </a:pPr>
            <a:r>
              <a:rPr lang="zh-CN" altLang="en-US"/>
              <a:t>以色列内盖夫沙漠地区采用雨水收集与滴灌结合技术，年节水超30%，使小麦种植面积扩大2000公顷。</a:t>
            </a:r>
            <a:endParaRPr lang="zh-CN" altLang="en-US"/>
          </a:p>
        </p:txBody>
      </p:sp>
      <p:sp>
        <p:nvSpPr>
          <p:cNvPr id="6" name="文本占位符 5"/>
          <p:cNvSpPr>
            <a:spLocks noGrp="1"/>
          </p:cNvSpPr>
          <p:nvPr>
            <p:ph type="body" idx="16391"/>
            <p:custDataLst>
              <p:tags r:id="rId5"/>
            </p:custDataLst>
          </p:nvPr>
        </p:nvSpPr>
        <p:spPr/>
        <p:txBody>
          <a:bodyPr/>
          <a:p>
            <a:pPr algn="ctr">
              <a:lnSpc>
                <a:spcPct val="109000"/>
              </a:lnSpc>
            </a:pPr>
            <a:r>
              <a:rPr lang="zh-CN" altLang="en-US"/>
              <a:t>02</a:t>
            </a:r>
            <a:endParaRPr lang="zh-CN" altLang="en-US"/>
          </a:p>
        </p:txBody>
      </p:sp>
      <p:sp>
        <p:nvSpPr>
          <p:cNvPr id="7" name="文本占位符 6"/>
          <p:cNvSpPr>
            <a:spLocks noGrp="1"/>
          </p:cNvSpPr>
          <p:nvPr>
            <p:ph type="body" idx="16389"/>
            <p:custDataLst>
              <p:tags r:id="rId6"/>
            </p:custDataLst>
          </p:nvPr>
        </p:nvSpPr>
        <p:spPr/>
        <p:txBody>
          <a:bodyPr>
            <a:normAutofit/>
          </a:bodyPr>
          <a:p>
            <a:pPr algn="l">
              <a:lnSpc>
                <a:spcPct val="111000"/>
              </a:lnSpc>
            </a:pPr>
            <a:r>
              <a:rPr lang="zh-CN" altLang="en-US"/>
              <a:t>果园雨水蓄灌应用</a:t>
            </a:r>
            <a:endParaRPr lang="zh-CN" altLang="en-US"/>
          </a:p>
        </p:txBody>
      </p:sp>
      <p:sp>
        <p:nvSpPr>
          <p:cNvPr id="8" name="文本占位符 7"/>
          <p:cNvSpPr>
            <a:spLocks noGrp="1"/>
          </p:cNvSpPr>
          <p:nvPr>
            <p:ph type="body" idx="16390"/>
            <p:custDataLst>
              <p:tags r:id="rId7"/>
            </p:custDataLst>
          </p:nvPr>
        </p:nvSpPr>
        <p:spPr/>
        <p:txBody>
          <a:bodyPr>
            <a:normAutofit/>
          </a:bodyPr>
          <a:p>
            <a:pPr algn="l">
              <a:lnSpc>
                <a:spcPct val="125000"/>
              </a:lnSpc>
            </a:pPr>
            <a:r>
              <a:rPr lang="zh-CN" altLang="en-US"/>
              <a:t>中国甘肃定西苹果园修建集雨窖5000余个，雨季蓄水供旱季灌溉，使苹果产量提升15%-20%。</a:t>
            </a:r>
            <a:endParaRPr lang="zh-CN" altLang="en-US"/>
          </a:p>
        </p:txBody>
      </p:sp>
      <p:sp>
        <p:nvSpPr>
          <p:cNvPr id="9" name="文本占位符 8"/>
          <p:cNvSpPr>
            <a:spLocks noGrp="1"/>
          </p:cNvSpPr>
          <p:nvPr>
            <p:ph type="body" idx="16394"/>
            <p:custDataLst>
              <p:tags r:id="rId8"/>
            </p:custDataLst>
          </p:nvPr>
        </p:nvSpPr>
        <p:spPr/>
        <p:txBody>
          <a:bodyPr/>
          <a:p>
            <a:pPr algn="ctr">
              <a:lnSpc>
                <a:spcPct val="109000"/>
              </a:lnSpc>
            </a:pPr>
            <a:r>
              <a:rPr lang="zh-CN" altLang="en-US"/>
              <a:t>03</a:t>
            </a:r>
            <a:endParaRPr lang="zh-CN" altLang="en-US"/>
          </a:p>
        </p:txBody>
      </p:sp>
      <p:sp>
        <p:nvSpPr>
          <p:cNvPr id="10" name="文本占位符 9"/>
          <p:cNvSpPr>
            <a:spLocks noGrp="1"/>
          </p:cNvSpPr>
          <p:nvPr>
            <p:ph type="body" idx="16392"/>
            <p:custDataLst>
              <p:tags r:id="rId9"/>
            </p:custDataLst>
          </p:nvPr>
        </p:nvSpPr>
        <p:spPr/>
        <p:txBody>
          <a:bodyPr>
            <a:normAutofit/>
          </a:bodyPr>
          <a:p>
            <a:pPr algn="l">
              <a:lnSpc>
                <a:spcPct val="111000"/>
              </a:lnSpc>
            </a:pPr>
            <a:r>
              <a:rPr lang="zh-CN" altLang="en-US"/>
              <a:t>梯田雨水利用模式</a:t>
            </a:r>
            <a:endParaRPr lang="zh-CN" altLang="en-US"/>
          </a:p>
        </p:txBody>
      </p:sp>
      <p:sp>
        <p:nvSpPr>
          <p:cNvPr id="11" name="文本占位符 10"/>
          <p:cNvSpPr>
            <a:spLocks noGrp="1"/>
          </p:cNvSpPr>
          <p:nvPr>
            <p:ph type="body" idx="16393"/>
            <p:custDataLst>
              <p:tags r:id="rId10"/>
            </p:custDataLst>
          </p:nvPr>
        </p:nvSpPr>
        <p:spPr/>
        <p:txBody>
          <a:bodyPr>
            <a:normAutofit/>
          </a:bodyPr>
          <a:p>
            <a:pPr algn="l">
              <a:lnSpc>
                <a:spcPct val="125000"/>
              </a:lnSpc>
            </a:pPr>
            <a:r>
              <a:rPr lang="zh-CN" altLang="en-US"/>
              <a:t>云南元阳哈尼梯田通过竹管引流收集雨水，配套蓄水池灌溉水稻，保障年亩产稳定在600公斤以上。</a:t>
            </a:r>
            <a:endParaRPr lang="zh-CN" altLang="en-US"/>
          </a:p>
        </p:txBody>
      </p:sp>
    </p:spTree>
    <p:custDataLst>
      <p:tags r:id="rId11"/>
    </p:custData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ctrTitle" idx="16385"/>
            <p:custDataLst>
              <p:tags r:id="rId1"/>
            </p:custDataLst>
          </p:nvPr>
        </p:nvSpPr>
        <p:spPr/>
        <p:txBody>
          <a:bodyPr>
            <a:normAutofit/>
          </a:bodyPr>
          <a:p>
            <a:pPr algn="l">
              <a:lnSpc>
                <a:spcPct val="111000"/>
              </a:lnSpc>
            </a:pPr>
            <a:r>
              <a:rPr lang="zh-CN" altLang="en-US"/>
              <a:t>景观用水</a:t>
            </a:r>
            <a:endParaRPr lang="zh-CN" altLang="en-US"/>
          </a:p>
        </p:txBody>
      </p:sp>
      <p:pic>
        <p:nvPicPr>
          <p:cNvPr id="3" name="内容占位符 2" descr="e2a1d278-3df6-11f1-b21e-7e9537852881"/>
          <p:cNvPicPr>
            <a:picLocks noChangeAspect="1"/>
          </p:cNvPicPr>
          <p:nvPr>
            <p:ph idx="16392"/>
            <p:custDataLst>
              <p:tags r:id="rId2"/>
            </p:custDataLst>
          </p:nvPr>
        </p:nvPicPr>
        <p:blipFill>
          <a:blip r:embed="rId3"/>
          <a:srcRect t="174" b="174"/>
          <a:stretch>
            <a:fillRect/>
          </a:stretch>
        </p:blipFill>
        <p:spPr>
          <a:xfrm>
            <a:off x="609600" y="1524000"/>
            <a:ext cx="10972800" cy="2235200"/>
          </a:xfrm>
          <a:custGeom>
            <a:avLst/>
            <a:gdLst>
              <a:gd name="connisteX0" fmla="*/ 0 w 10972800"/>
              <a:gd name="connsiteY0" fmla="*/ 203200 h 2235200"/>
              <a:gd name="connisteX1" fmla="*/ 203200 w 10972800"/>
              <a:gd name="connsiteY1" fmla="*/ 0 h 2235200"/>
              <a:gd name="connisteX2" fmla="*/ 10769600 w 10972800"/>
              <a:gd name="connsiteY2" fmla="*/ 0 h 2235200"/>
              <a:gd name="connisteX3" fmla="*/ 10972800 w 10972800"/>
              <a:gd name="connsiteY3" fmla="*/ 203200 h 2235200"/>
              <a:gd name="connisteX4" fmla="*/ 10972800 w 10972800"/>
              <a:gd name="connsiteY4" fmla="*/ 2032000 h 2235200"/>
              <a:gd name="connisteX5" fmla="*/ 10769600 w 10972800"/>
              <a:gd name="connsiteY5" fmla="*/ 2235200 h 2235200"/>
              <a:gd name="connisteX6" fmla="*/ 203200 w 10972800"/>
              <a:gd name="connsiteY6" fmla="*/ 2235200 h 2235200"/>
              <a:gd name="connisteX7" fmla="*/ 0 w 10972800"/>
              <a:gd name="connsiteY7" fmla="*/ 2032000 h 2235200"/>
              <a:gd name="connisteX8" fmla="*/ 0 w 10972800"/>
              <a:gd name="connsiteY8" fmla="*/ 203200 h 2235200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  <a:cxn ang="0">
                <a:pos x="connisteX7" y="connsiteY7"/>
              </a:cxn>
              <a:cxn ang="0">
                <a:pos x="connisteX8" y="connsiteY8"/>
              </a:cxn>
            </a:cxnLst>
            <a:pathLst>
              <a:path w="10972800" h="2235200">
                <a:moveTo>
                  <a:pt x="0" y="203200"/>
                </a:moveTo>
                <a:cubicBezTo>
                  <a:pt x="0" y="90976"/>
                  <a:pt x="90976" y="0"/>
                  <a:pt x="203200" y="0"/>
                </a:cubicBezTo>
                <a:lnTo>
                  <a:pt x="10769600" y="0"/>
                </a:lnTo>
                <a:cubicBezTo>
                  <a:pt x="10881824" y="0"/>
                  <a:pt x="10972800" y="90976"/>
                  <a:pt x="10972800" y="203200"/>
                </a:cubicBezTo>
                <a:lnTo>
                  <a:pt x="10972800" y="2032000"/>
                </a:lnTo>
                <a:cubicBezTo>
                  <a:pt x="10972800" y="2144224"/>
                  <a:pt x="10881824" y="2235200"/>
                  <a:pt x="10769600" y="2235200"/>
                </a:cubicBezTo>
                <a:lnTo>
                  <a:pt x="203200" y="2235200"/>
                </a:lnTo>
                <a:cubicBezTo>
                  <a:pt x="90976" y="2235200"/>
                  <a:pt x="0" y="2144224"/>
                  <a:pt x="0" y="2032000"/>
                </a:cubicBezTo>
                <a:lnTo>
                  <a:pt x="0" y="203200"/>
                </a:lnTo>
                <a:close/>
              </a:path>
            </a:pathLst>
          </a:custGeom>
        </p:spPr>
      </p:pic>
      <p:sp>
        <p:nvSpPr>
          <p:cNvPr id="4" name="装饰  2"/>
          <p:cNvSpPr>
            <a:spLocks noGrp="1"/>
          </p:cNvSpPr>
          <p:nvPr>
            <p:ph type="body" idx="16393"/>
            <p:custDataLst>
              <p:tags r:id="rId4"/>
            </p:custDataLst>
          </p:nvPr>
        </p:nvSpPr>
        <p:spPr/>
        <p:txBody>
          <a:bodyPr/>
          <a:p>
            <a:r>
              <a:rPr lang="zh-CN" altLang="en-US"/>
              <a:t> 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idx="16386"/>
            <p:custDataLst>
              <p:tags r:id="rId5"/>
            </p:custDataLst>
          </p:nvPr>
        </p:nvSpPr>
        <p:spPr/>
        <p:txBody>
          <a:bodyPr>
            <a:normAutofit/>
          </a:bodyPr>
          <a:p>
            <a:pPr algn="l">
              <a:lnSpc>
                <a:spcPct val="111000"/>
              </a:lnSpc>
            </a:pPr>
            <a:r>
              <a:rPr lang="zh-CN" altLang="en-US"/>
              <a:t>人工湖与水景补给</a:t>
            </a:r>
            <a:endParaRPr lang="zh-CN" altLang="en-US"/>
          </a:p>
        </p:txBody>
      </p:sp>
      <p:sp>
        <p:nvSpPr>
          <p:cNvPr id="6" name="文本占位符 5"/>
          <p:cNvSpPr>
            <a:spLocks noGrp="1"/>
          </p:cNvSpPr>
          <p:nvPr>
            <p:ph type="body" idx="16387"/>
            <p:custDataLst>
              <p:tags r:id="rId6"/>
            </p:custDataLst>
          </p:nvPr>
        </p:nvSpPr>
        <p:spPr/>
        <p:txBody>
          <a:bodyPr>
            <a:normAutofit/>
          </a:bodyPr>
          <a:p>
            <a:pPr algn="l">
              <a:lnSpc>
                <a:spcPct val="125000"/>
              </a:lnSpc>
            </a:pPr>
            <a:r>
              <a:rPr lang="zh-CN" altLang="en-US"/>
              <a:t>新加坡滨海湾花园的人工湖，利用雨水收集系统每年补给约30万立方米水量，维持“花穹”与“云雾林”的景观水位。</a:t>
            </a:r>
            <a:endParaRPr lang="zh-CN" altLang="en-US"/>
          </a:p>
        </p:txBody>
      </p:sp>
      <p:sp>
        <p:nvSpPr>
          <p:cNvPr id="7" name="装饰  5"/>
          <p:cNvSpPr>
            <a:spLocks noGrp="1"/>
          </p:cNvSpPr>
          <p:nvPr>
            <p:ph type="body" idx="16394"/>
            <p:custDataLst>
              <p:tags r:id="rId7"/>
            </p:custDataLst>
          </p:nvPr>
        </p:nvSpPr>
        <p:spPr/>
        <p:txBody>
          <a:bodyPr/>
          <a:p>
            <a:r>
              <a:rPr lang="zh-CN" altLang="en-US"/>
              <a:t> </a:t>
            </a:r>
            <a:endParaRPr lang="zh-CN" altLang="en-US"/>
          </a:p>
        </p:txBody>
      </p:sp>
      <p:sp>
        <p:nvSpPr>
          <p:cNvPr id="8" name="文本占位符 7"/>
          <p:cNvSpPr>
            <a:spLocks noGrp="1"/>
          </p:cNvSpPr>
          <p:nvPr>
            <p:ph type="body" idx="16388"/>
            <p:custDataLst>
              <p:tags r:id="rId8"/>
            </p:custDataLst>
          </p:nvPr>
        </p:nvSpPr>
        <p:spPr/>
        <p:txBody>
          <a:bodyPr>
            <a:normAutofit/>
          </a:bodyPr>
          <a:p>
            <a:pPr algn="l">
              <a:lnSpc>
                <a:spcPct val="111000"/>
              </a:lnSpc>
            </a:pPr>
            <a:r>
              <a:rPr lang="zh-CN" altLang="en-US"/>
              <a:t>绿化灌溉与植物养护</a:t>
            </a:r>
            <a:endParaRPr lang="zh-CN" altLang="en-US"/>
          </a:p>
        </p:txBody>
      </p:sp>
      <p:sp>
        <p:nvSpPr>
          <p:cNvPr id="9" name="文本占位符 8"/>
          <p:cNvSpPr>
            <a:spLocks noGrp="1"/>
          </p:cNvSpPr>
          <p:nvPr>
            <p:ph type="body" idx="16389"/>
            <p:custDataLst>
              <p:tags r:id="rId9"/>
            </p:custDataLst>
          </p:nvPr>
        </p:nvSpPr>
        <p:spPr/>
        <p:txBody>
          <a:bodyPr>
            <a:normAutofit/>
          </a:bodyPr>
          <a:p>
            <a:pPr algn="l">
              <a:lnSpc>
                <a:spcPct val="125000"/>
              </a:lnSpc>
            </a:pPr>
            <a:r>
              <a:rPr lang="zh-CN" altLang="en-US"/>
              <a:t>北京奥林匹克森林公园采用雨水回收技术，用于园区内200余种植物灌溉，年节水达15万吨，减少市政用水依赖。</a:t>
            </a:r>
            <a:endParaRPr lang="zh-CN" altLang="en-US"/>
          </a:p>
        </p:txBody>
      </p:sp>
      <p:sp>
        <p:nvSpPr>
          <p:cNvPr id="10" name="装饰  8"/>
          <p:cNvSpPr>
            <a:spLocks noGrp="1"/>
          </p:cNvSpPr>
          <p:nvPr>
            <p:ph type="body" idx="16395"/>
            <p:custDataLst>
              <p:tags r:id="rId10"/>
            </p:custDataLst>
          </p:nvPr>
        </p:nvSpPr>
        <p:spPr/>
        <p:txBody>
          <a:bodyPr/>
          <a:p>
            <a:r>
              <a:rPr lang="zh-CN" altLang="en-US"/>
              <a:t> </a:t>
            </a:r>
            <a:endParaRPr lang="zh-CN" altLang="en-US"/>
          </a:p>
        </p:txBody>
      </p:sp>
      <p:sp>
        <p:nvSpPr>
          <p:cNvPr id="11" name="文本占位符 10"/>
          <p:cNvSpPr>
            <a:spLocks noGrp="1"/>
          </p:cNvSpPr>
          <p:nvPr>
            <p:ph type="body" idx="16390"/>
            <p:custDataLst>
              <p:tags r:id="rId11"/>
            </p:custDataLst>
          </p:nvPr>
        </p:nvSpPr>
        <p:spPr/>
        <p:txBody>
          <a:bodyPr>
            <a:normAutofit/>
          </a:bodyPr>
          <a:p>
            <a:pPr algn="l">
              <a:lnSpc>
                <a:spcPct val="111000"/>
              </a:lnSpc>
            </a:pPr>
            <a:r>
              <a:rPr lang="zh-CN" altLang="en-US"/>
              <a:t>喷泉与景观瀑布运行</a:t>
            </a:r>
            <a:endParaRPr lang="zh-CN" altLang="en-US"/>
          </a:p>
        </p:txBody>
      </p:sp>
      <p:sp>
        <p:nvSpPr>
          <p:cNvPr id="12" name="文本占位符 11"/>
          <p:cNvSpPr>
            <a:spLocks noGrp="1"/>
          </p:cNvSpPr>
          <p:nvPr>
            <p:ph type="body" idx="16391"/>
            <p:custDataLst>
              <p:tags r:id="rId12"/>
            </p:custDataLst>
          </p:nvPr>
        </p:nvSpPr>
        <p:spPr/>
        <p:txBody>
          <a:bodyPr>
            <a:normAutofit/>
          </a:bodyPr>
          <a:p>
            <a:pPr algn="l">
              <a:lnSpc>
                <a:spcPct val="125000"/>
              </a:lnSpc>
            </a:pPr>
            <a:r>
              <a:rPr lang="zh-CN" altLang="en-US"/>
              <a:t>迪拜棕榈岛亚特兰蒂斯酒店的音乐喷泉，通过雨水过滤系统提供水源，每小时循环利用雨水约500立方米，降低运营成本。</a:t>
            </a:r>
            <a:endParaRPr lang="zh-CN" altLang="en-US"/>
          </a:p>
        </p:txBody>
      </p:sp>
    </p:spTree>
    <p:custDataLst>
      <p:tags r:id="rId13"/>
    </p:custData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ctrTitle" idx="16385"/>
            <p:custDataLst>
              <p:tags r:id="rId1"/>
            </p:custDataLst>
          </p:nvPr>
        </p:nvSpPr>
        <p:spPr/>
        <p:txBody>
          <a:bodyPr>
            <a:normAutofit/>
          </a:bodyPr>
          <a:p>
            <a:pPr algn="l">
              <a:lnSpc>
                <a:spcPct val="111000"/>
              </a:lnSpc>
            </a:pPr>
            <a:r>
              <a:rPr lang="zh-CN" altLang="en-US"/>
              <a:t>工业用水</a:t>
            </a:r>
            <a:endParaRPr lang="zh-CN" altLang="en-US"/>
          </a:p>
        </p:txBody>
      </p:sp>
      <p:sp>
        <p:nvSpPr>
          <p:cNvPr id="3" name="装饰  1"/>
          <p:cNvSpPr>
            <a:spLocks noGrp="1"/>
          </p:cNvSpPr>
          <p:nvPr>
            <p:ph type="body" idx="16392"/>
            <p:custDataLst>
              <p:tags r:id="rId2"/>
            </p:custDataLst>
          </p:nvPr>
        </p:nvSpPr>
        <p:spPr/>
        <p:txBody>
          <a:bodyPr/>
          <a:p>
            <a:r>
              <a:rPr lang="zh-CN" altLang="en-US"/>
              <a:t> </a:t>
            </a:r>
            <a:endParaRPr lang="zh-CN" altLang="en-US"/>
          </a:p>
        </p:txBody>
      </p:sp>
      <p:pic>
        <p:nvPicPr>
          <p:cNvPr id="4" name="图片占位符 3" descr="e66c3b22-3df6-11f1-a0e8-06e2fac9a0ca"/>
          <p:cNvPicPr>
            <a:picLocks noChangeAspect="1"/>
          </p:cNvPicPr>
          <p:nvPr>
            <p:ph type="pic" idx="16393"/>
            <p:custDataLst>
              <p:tags r:id="rId3"/>
            </p:custDataLst>
          </p:nvPr>
        </p:nvPicPr>
        <p:blipFill>
          <a:blip r:embed="rId4"/>
          <a:srcRect t="20588" b="20588"/>
          <a:stretch>
            <a:fillRect/>
          </a:stretch>
        </p:blipFill>
        <p:spPr>
          <a:xfrm>
            <a:off x="609600" y="1524000"/>
            <a:ext cx="3454400" cy="2032000"/>
          </a:xfrm>
          <a:custGeom>
            <a:avLst/>
            <a:gdLst>
              <a:gd name="connisteX0" fmla="*/ 0 w 3454400"/>
              <a:gd name="connsiteY0" fmla="*/ 203200 h 2032000"/>
              <a:gd name="connisteX1" fmla="*/ 203200 w 3454400"/>
              <a:gd name="connsiteY1" fmla="*/ 0 h 2032000"/>
              <a:gd name="connisteX2" fmla="*/ 3251200 w 3454400"/>
              <a:gd name="connsiteY2" fmla="*/ 0 h 2032000"/>
              <a:gd name="connisteX3" fmla="*/ 3454400 w 3454400"/>
              <a:gd name="connsiteY3" fmla="*/ 203200 h 2032000"/>
              <a:gd name="connisteX4" fmla="*/ 3454400 w 3454400"/>
              <a:gd name="connsiteY4" fmla="*/ 2032000 h 2032000"/>
              <a:gd name="connisteX5" fmla="*/ 0 w 3454400"/>
              <a:gd name="connsiteY5" fmla="*/ 2032000 h 2032000"/>
              <a:gd name="connisteX6" fmla="*/ 0 w 3454400"/>
              <a:gd name="connsiteY6" fmla="*/ 203200 h 2032000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</a:cxnLst>
            <a:pathLst>
              <a:path w="3454400" h="2032000">
                <a:moveTo>
                  <a:pt x="0" y="203200"/>
                </a:moveTo>
                <a:cubicBezTo>
                  <a:pt x="0" y="90976"/>
                  <a:pt x="90976" y="0"/>
                  <a:pt x="203200" y="0"/>
                </a:cubicBezTo>
                <a:lnTo>
                  <a:pt x="3251200" y="0"/>
                </a:lnTo>
                <a:cubicBezTo>
                  <a:pt x="3363424" y="0"/>
                  <a:pt x="3454400" y="90976"/>
                  <a:pt x="3454400" y="203200"/>
                </a:cubicBezTo>
                <a:lnTo>
                  <a:pt x="3454400" y="2032000"/>
                </a:lnTo>
                <a:lnTo>
                  <a:pt x="0" y="2032000"/>
                </a:lnTo>
                <a:lnTo>
                  <a:pt x="0" y="203200"/>
                </a:lnTo>
                <a:close/>
              </a:path>
            </a:pathLst>
          </a:custGeom>
        </p:spPr>
      </p:pic>
      <p:sp>
        <p:nvSpPr>
          <p:cNvPr id="5" name="文本占位符 4"/>
          <p:cNvSpPr>
            <a:spLocks noGrp="1"/>
          </p:cNvSpPr>
          <p:nvPr>
            <p:ph type="body" idx="16386"/>
            <p:custDataLst>
              <p:tags r:id="rId5"/>
            </p:custDataLst>
          </p:nvPr>
        </p:nvSpPr>
        <p:spPr/>
        <p:txBody>
          <a:bodyPr>
            <a:normAutofit/>
          </a:bodyPr>
          <a:p>
            <a:pPr algn="l">
              <a:lnSpc>
                <a:spcPct val="111000"/>
              </a:lnSpc>
            </a:pPr>
            <a:r>
              <a:rPr lang="zh-CN" altLang="en-US"/>
              <a:t>冷却循环用水</a:t>
            </a:r>
            <a:endParaRPr lang="zh-CN" altLang="en-US"/>
          </a:p>
        </p:txBody>
      </p:sp>
      <p:sp>
        <p:nvSpPr>
          <p:cNvPr id="6" name="文本占位符 5"/>
          <p:cNvSpPr>
            <a:spLocks noGrp="1"/>
          </p:cNvSpPr>
          <p:nvPr>
            <p:ph type="body" idx="16387"/>
            <p:custDataLst>
              <p:tags r:id="rId6"/>
            </p:custDataLst>
          </p:nvPr>
        </p:nvSpPr>
        <p:spPr/>
        <p:txBody>
          <a:bodyPr>
            <a:normAutofit/>
          </a:bodyPr>
          <a:p>
            <a:pPr algn="l">
              <a:lnSpc>
                <a:spcPct val="125000"/>
              </a:lnSpc>
            </a:pPr>
            <a:r>
              <a:rPr lang="zh-CN" altLang="en-US"/>
              <a:t>钢铁企业如宝武集团某基地，将收集雨水经处理后用于高炉冷却系统，年节水超120万吨，降低工业用水成本约15%。</a:t>
            </a:r>
            <a:endParaRPr lang="zh-CN" altLang="en-US"/>
          </a:p>
        </p:txBody>
      </p:sp>
      <p:sp>
        <p:nvSpPr>
          <p:cNvPr id="7" name="装饰  5"/>
          <p:cNvSpPr>
            <a:spLocks noGrp="1"/>
          </p:cNvSpPr>
          <p:nvPr>
            <p:ph type="body" idx="16394"/>
            <p:custDataLst>
              <p:tags r:id="rId7"/>
            </p:custDataLst>
          </p:nvPr>
        </p:nvSpPr>
        <p:spPr/>
        <p:txBody>
          <a:bodyPr/>
          <a:p>
            <a:r>
              <a:rPr lang="zh-CN" altLang="en-US"/>
              <a:t> </a:t>
            </a:r>
            <a:endParaRPr lang="zh-CN" altLang="en-US"/>
          </a:p>
        </p:txBody>
      </p:sp>
      <p:pic>
        <p:nvPicPr>
          <p:cNvPr id="8" name="图片占位符 7" descr="e66c382e-3df6-11f1-a0e8-06e2fac9a0ca"/>
          <p:cNvPicPr>
            <a:picLocks noChangeAspect="1"/>
          </p:cNvPicPr>
          <p:nvPr>
            <p:ph type="pic" idx="16395"/>
            <p:custDataLst>
              <p:tags r:id="rId8"/>
            </p:custDataLst>
          </p:nvPr>
        </p:nvPicPr>
        <p:blipFill>
          <a:blip r:embed="rId9"/>
          <a:srcRect t="368" b="368"/>
          <a:stretch>
            <a:fillRect/>
          </a:stretch>
        </p:blipFill>
        <p:spPr>
          <a:xfrm>
            <a:off x="4368800" y="1524000"/>
            <a:ext cx="3454400" cy="2032000"/>
          </a:xfrm>
          <a:custGeom>
            <a:avLst/>
            <a:gdLst>
              <a:gd name="connisteX0" fmla="*/ 0 w 3454400"/>
              <a:gd name="connsiteY0" fmla="*/ 203200 h 2032000"/>
              <a:gd name="connisteX1" fmla="*/ 203200 w 3454400"/>
              <a:gd name="connsiteY1" fmla="*/ 0 h 2032000"/>
              <a:gd name="connisteX2" fmla="*/ 3251200 w 3454400"/>
              <a:gd name="connsiteY2" fmla="*/ 0 h 2032000"/>
              <a:gd name="connisteX3" fmla="*/ 3454400 w 3454400"/>
              <a:gd name="connsiteY3" fmla="*/ 203200 h 2032000"/>
              <a:gd name="connisteX4" fmla="*/ 3454400 w 3454400"/>
              <a:gd name="connsiteY4" fmla="*/ 2032000 h 2032000"/>
              <a:gd name="connisteX5" fmla="*/ 0 w 3454400"/>
              <a:gd name="connsiteY5" fmla="*/ 2032000 h 2032000"/>
              <a:gd name="connisteX6" fmla="*/ 0 w 3454400"/>
              <a:gd name="connsiteY6" fmla="*/ 203200 h 2032000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</a:cxnLst>
            <a:pathLst>
              <a:path w="3454400" h="2032000">
                <a:moveTo>
                  <a:pt x="0" y="203200"/>
                </a:moveTo>
                <a:cubicBezTo>
                  <a:pt x="0" y="90976"/>
                  <a:pt x="90976" y="0"/>
                  <a:pt x="203200" y="0"/>
                </a:cubicBezTo>
                <a:lnTo>
                  <a:pt x="3251200" y="0"/>
                </a:lnTo>
                <a:cubicBezTo>
                  <a:pt x="3363424" y="0"/>
                  <a:pt x="3454400" y="90976"/>
                  <a:pt x="3454400" y="203200"/>
                </a:cubicBezTo>
                <a:lnTo>
                  <a:pt x="3454400" y="2032000"/>
                </a:lnTo>
                <a:lnTo>
                  <a:pt x="0" y="2032000"/>
                </a:lnTo>
                <a:lnTo>
                  <a:pt x="0" y="203200"/>
                </a:lnTo>
                <a:close/>
              </a:path>
            </a:pathLst>
          </a:custGeom>
        </p:spPr>
      </p:pic>
      <p:sp>
        <p:nvSpPr>
          <p:cNvPr id="9" name="文本占位符 8"/>
          <p:cNvSpPr>
            <a:spLocks noGrp="1"/>
          </p:cNvSpPr>
          <p:nvPr>
            <p:ph type="body" idx="16388"/>
            <p:custDataLst>
              <p:tags r:id="rId10"/>
            </p:custDataLst>
          </p:nvPr>
        </p:nvSpPr>
        <p:spPr/>
        <p:txBody>
          <a:bodyPr>
            <a:normAutofit/>
          </a:bodyPr>
          <a:p>
            <a:pPr algn="l">
              <a:lnSpc>
                <a:spcPct val="111000"/>
              </a:lnSpc>
            </a:pPr>
            <a:r>
              <a:rPr lang="zh-CN" altLang="en-US"/>
              <a:t>工艺生产用水</a:t>
            </a:r>
            <a:endParaRPr lang="zh-CN" altLang="en-US"/>
          </a:p>
        </p:txBody>
      </p:sp>
      <p:sp>
        <p:nvSpPr>
          <p:cNvPr id="10" name="文本占位符 9"/>
          <p:cNvSpPr>
            <a:spLocks noGrp="1"/>
          </p:cNvSpPr>
          <p:nvPr>
            <p:ph type="body" idx="16389"/>
            <p:custDataLst>
              <p:tags r:id="rId11"/>
            </p:custDataLst>
          </p:nvPr>
        </p:nvSpPr>
        <p:spPr/>
        <p:txBody>
          <a:bodyPr>
            <a:normAutofit/>
          </a:bodyPr>
          <a:p>
            <a:pPr algn="l">
              <a:lnSpc>
                <a:spcPct val="125000"/>
              </a:lnSpc>
            </a:pPr>
            <a:r>
              <a:rPr lang="zh-CN" altLang="en-US"/>
              <a:t>电子制造业中，台积电南京厂利用雨水处理技术，将收集的雨水用于晶圆清洗前的预处理，水质达标且年减少自来水用量8万立方米。</a:t>
            </a:r>
            <a:endParaRPr lang="zh-CN" altLang="en-US"/>
          </a:p>
        </p:txBody>
      </p:sp>
      <p:sp>
        <p:nvSpPr>
          <p:cNvPr id="11" name="装饰  9"/>
          <p:cNvSpPr>
            <a:spLocks noGrp="1"/>
          </p:cNvSpPr>
          <p:nvPr>
            <p:ph type="body" idx="16396"/>
            <p:custDataLst>
              <p:tags r:id="rId12"/>
            </p:custDataLst>
          </p:nvPr>
        </p:nvSpPr>
        <p:spPr/>
        <p:txBody>
          <a:bodyPr/>
          <a:p>
            <a:r>
              <a:rPr lang="zh-CN" altLang="en-US"/>
              <a:t> </a:t>
            </a:r>
            <a:endParaRPr lang="zh-CN" altLang="en-US"/>
          </a:p>
        </p:txBody>
      </p:sp>
      <p:pic>
        <p:nvPicPr>
          <p:cNvPr id="12" name="图片占位符 11" descr="e66c39c3-3df6-11f1-a0e8-06e2fac9a0ca"/>
          <p:cNvPicPr>
            <a:picLocks noChangeAspect="1"/>
          </p:cNvPicPr>
          <p:nvPr>
            <p:ph type="pic" idx="16397"/>
            <p:custDataLst>
              <p:tags r:id="rId13"/>
            </p:custDataLst>
          </p:nvPr>
        </p:nvPicPr>
        <p:blipFill>
          <a:blip r:embed="rId14"/>
          <a:srcRect t="368" b="368"/>
          <a:stretch>
            <a:fillRect/>
          </a:stretch>
        </p:blipFill>
        <p:spPr>
          <a:xfrm>
            <a:off x="8128000" y="1524000"/>
            <a:ext cx="3454400" cy="2032000"/>
          </a:xfrm>
          <a:custGeom>
            <a:avLst/>
            <a:gdLst>
              <a:gd name="connisteX0" fmla="*/ 0 w 3454400"/>
              <a:gd name="connsiteY0" fmla="*/ 203200 h 2032000"/>
              <a:gd name="connisteX1" fmla="*/ 203200 w 3454400"/>
              <a:gd name="connsiteY1" fmla="*/ 0 h 2032000"/>
              <a:gd name="connisteX2" fmla="*/ 3251200 w 3454400"/>
              <a:gd name="connsiteY2" fmla="*/ 0 h 2032000"/>
              <a:gd name="connisteX3" fmla="*/ 3454400 w 3454400"/>
              <a:gd name="connsiteY3" fmla="*/ 203200 h 2032000"/>
              <a:gd name="connisteX4" fmla="*/ 3454400 w 3454400"/>
              <a:gd name="connsiteY4" fmla="*/ 2032000 h 2032000"/>
              <a:gd name="connisteX5" fmla="*/ 0 w 3454400"/>
              <a:gd name="connsiteY5" fmla="*/ 2032000 h 2032000"/>
              <a:gd name="connisteX6" fmla="*/ 0 w 3454400"/>
              <a:gd name="connsiteY6" fmla="*/ 203200 h 2032000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</a:cxnLst>
            <a:pathLst>
              <a:path w="3454400" h="2032000">
                <a:moveTo>
                  <a:pt x="0" y="203200"/>
                </a:moveTo>
                <a:cubicBezTo>
                  <a:pt x="0" y="90976"/>
                  <a:pt x="90976" y="0"/>
                  <a:pt x="203200" y="0"/>
                </a:cubicBezTo>
                <a:lnTo>
                  <a:pt x="3251200" y="0"/>
                </a:lnTo>
                <a:cubicBezTo>
                  <a:pt x="3363424" y="0"/>
                  <a:pt x="3454400" y="90976"/>
                  <a:pt x="3454400" y="203200"/>
                </a:cubicBezTo>
                <a:lnTo>
                  <a:pt x="3454400" y="2032000"/>
                </a:lnTo>
                <a:lnTo>
                  <a:pt x="0" y="2032000"/>
                </a:lnTo>
                <a:lnTo>
                  <a:pt x="0" y="203200"/>
                </a:lnTo>
                <a:close/>
              </a:path>
            </a:pathLst>
          </a:custGeom>
        </p:spPr>
      </p:pic>
      <p:sp>
        <p:nvSpPr>
          <p:cNvPr id="13" name="文本占位符 12"/>
          <p:cNvSpPr>
            <a:spLocks noGrp="1"/>
          </p:cNvSpPr>
          <p:nvPr>
            <p:ph type="body" idx="16390"/>
            <p:custDataLst>
              <p:tags r:id="rId15"/>
            </p:custDataLst>
          </p:nvPr>
        </p:nvSpPr>
        <p:spPr/>
        <p:txBody>
          <a:bodyPr>
            <a:normAutofit/>
          </a:bodyPr>
          <a:p>
            <a:pPr algn="l">
              <a:lnSpc>
                <a:spcPct val="111000"/>
              </a:lnSpc>
            </a:pPr>
            <a:r>
              <a:rPr lang="zh-CN" altLang="en-US"/>
              <a:t>厂区清洁用水</a:t>
            </a:r>
            <a:endParaRPr lang="zh-CN" altLang="en-US"/>
          </a:p>
        </p:txBody>
      </p:sp>
      <p:sp>
        <p:nvSpPr>
          <p:cNvPr id="14" name="文本占位符 13"/>
          <p:cNvSpPr>
            <a:spLocks noGrp="1"/>
          </p:cNvSpPr>
          <p:nvPr>
            <p:ph type="body" idx="16391"/>
            <p:custDataLst>
              <p:tags r:id="rId16"/>
            </p:custDataLst>
          </p:nvPr>
        </p:nvSpPr>
        <p:spPr/>
        <p:txBody>
          <a:bodyPr>
            <a:normAutofit/>
          </a:bodyPr>
          <a:p>
            <a:pPr algn="l">
              <a:lnSpc>
                <a:spcPct val="125000"/>
              </a:lnSpc>
            </a:pPr>
            <a:r>
              <a:rPr lang="zh-CN" altLang="en-US"/>
              <a:t>汽车制造商特斯拉上海超级工厂，用收集的雨水进行厂区道路冲洗、设备外部清洁，日用水量约300吨，占厂区总清洁用水的40%。</a:t>
            </a:r>
            <a:endParaRPr lang="zh-CN" altLang="en-US"/>
          </a:p>
        </p:txBody>
      </p:sp>
    </p:spTree>
    <p:custDataLst>
      <p:tags r:id="rId17"/>
    </p:custData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ctrTitle" idx="16385"/>
            <p:custDataLst>
              <p:tags r:id="rId1"/>
            </p:custDataLst>
          </p:nvPr>
        </p:nvSpPr>
        <p:spPr/>
        <p:txBody>
          <a:bodyPr>
            <a:normAutofit/>
          </a:bodyPr>
          <a:p>
            <a:pPr algn="l">
              <a:lnSpc>
                <a:spcPct val="111000"/>
              </a:lnSpc>
            </a:pPr>
            <a:r>
              <a:rPr lang="zh-CN" altLang="en-US"/>
              <a:t>家庭冲厕</a:t>
            </a:r>
            <a:endParaRPr lang="zh-CN" altLang="en-US"/>
          </a:p>
        </p:txBody>
      </p:sp>
      <p:pic>
        <p:nvPicPr>
          <p:cNvPr id="3" name="内容占位符 2" descr="e64e30b2-3df6-11f1-a1c6-1681b41e4e0a"/>
          <p:cNvPicPr>
            <a:picLocks noChangeAspect="1"/>
          </p:cNvPicPr>
          <p:nvPr>
            <p:ph idx="16392"/>
            <p:custDataLst>
              <p:tags r:id="rId2"/>
            </p:custDataLst>
          </p:nvPr>
        </p:nvPicPr>
        <p:blipFill>
          <a:blip r:embed="rId3"/>
          <a:srcRect t="17690" b="17690"/>
          <a:stretch>
            <a:fillRect/>
          </a:stretch>
        </p:blipFill>
        <p:spPr>
          <a:xfrm>
            <a:off x="609600" y="609600"/>
            <a:ext cx="10972800" cy="2641600"/>
          </a:xfrm>
          <a:custGeom>
            <a:avLst/>
            <a:gdLst>
              <a:gd name="connisteX0" fmla="*/ 0 w 10972800"/>
              <a:gd name="connsiteY0" fmla="*/ 203200 h 2641600"/>
              <a:gd name="connisteX1" fmla="*/ 203200 w 10972800"/>
              <a:gd name="connsiteY1" fmla="*/ 0 h 2641600"/>
              <a:gd name="connisteX2" fmla="*/ 10769600 w 10972800"/>
              <a:gd name="connsiteY2" fmla="*/ 0 h 2641600"/>
              <a:gd name="connisteX3" fmla="*/ 10972800 w 10972800"/>
              <a:gd name="connsiteY3" fmla="*/ 203200 h 2641600"/>
              <a:gd name="connisteX4" fmla="*/ 10972800 w 10972800"/>
              <a:gd name="connsiteY4" fmla="*/ 2438400 h 2641600"/>
              <a:gd name="connisteX5" fmla="*/ 10769600 w 10972800"/>
              <a:gd name="connsiteY5" fmla="*/ 2641600 h 2641600"/>
              <a:gd name="connisteX6" fmla="*/ 203200 w 10972800"/>
              <a:gd name="connsiteY6" fmla="*/ 2641600 h 2641600"/>
              <a:gd name="connisteX7" fmla="*/ 0 w 10972800"/>
              <a:gd name="connsiteY7" fmla="*/ 2438400 h 2641600"/>
              <a:gd name="connisteX8" fmla="*/ 0 w 10972800"/>
              <a:gd name="connsiteY8" fmla="*/ 203200 h 2641600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  <a:cxn ang="0">
                <a:pos x="connisteX7" y="connsiteY7"/>
              </a:cxn>
              <a:cxn ang="0">
                <a:pos x="connisteX8" y="connsiteY8"/>
              </a:cxn>
            </a:cxnLst>
            <a:pathLst>
              <a:path w="10972800" h="2641600">
                <a:moveTo>
                  <a:pt x="0" y="203200"/>
                </a:moveTo>
                <a:cubicBezTo>
                  <a:pt x="0" y="90976"/>
                  <a:pt x="90976" y="0"/>
                  <a:pt x="203200" y="0"/>
                </a:cubicBezTo>
                <a:lnTo>
                  <a:pt x="10769600" y="0"/>
                </a:lnTo>
                <a:cubicBezTo>
                  <a:pt x="10881824" y="0"/>
                  <a:pt x="10972800" y="90976"/>
                  <a:pt x="10972800" y="203200"/>
                </a:cubicBezTo>
                <a:lnTo>
                  <a:pt x="10972800" y="2438400"/>
                </a:lnTo>
                <a:cubicBezTo>
                  <a:pt x="10972800" y="2550624"/>
                  <a:pt x="10881824" y="2641600"/>
                  <a:pt x="10769600" y="2641600"/>
                </a:cubicBezTo>
                <a:lnTo>
                  <a:pt x="203200" y="2641600"/>
                </a:lnTo>
                <a:cubicBezTo>
                  <a:pt x="90976" y="2641600"/>
                  <a:pt x="0" y="2550624"/>
                  <a:pt x="0" y="2438400"/>
                </a:cubicBezTo>
                <a:lnTo>
                  <a:pt x="0" y="203200"/>
                </a:lnTo>
                <a:close/>
              </a:path>
            </a:pathLst>
          </a:custGeom>
        </p:spPr>
      </p:pic>
      <p:sp>
        <p:nvSpPr>
          <p:cNvPr id="4" name="文本占位符 3"/>
          <p:cNvSpPr>
            <a:spLocks noGrp="1"/>
          </p:cNvSpPr>
          <p:nvPr>
            <p:ph type="body" idx="16386"/>
            <p:custDataLst>
              <p:tags r:id="rId4"/>
            </p:custDataLst>
          </p:nvPr>
        </p:nvSpPr>
        <p:spPr/>
        <p:txBody>
          <a:bodyPr>
            <a:normAutofit/>
          </a:bodyPr>
          <a:p>
            <a:pPr algn="l">
              <a:lnSpc>
                <a:spcPct val="111000"/>
              </a:lnSpc>
            </a:pPr>
            <a:r>
              <a:rPr lang="zh-CN" altLang="en-US"/>
              <a:t>系统设计要点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idx="16387"/>
            <p:custDataLst>
              <p:tags r:id="rId5"/>
            </p:custDataLst>
          </p:nvPr>
        </p:nvSpPr>
        <p:spPr/>
        <p:txBody>
          <a:bodyPr>
            <a:normAutofit/>
          </a:bodyPr>
          <a:p>
            <a:pPr algn="l">
              <a:lnSpc>
                <a:spcPct val="125000"/>
              </a:lnSpc>
            </a:pPr>
            <a:r>
              <a:rPr lang="zh-CN" altLang="en-US"/>
              <a:t>家庭雨水冲厕系统需设沉淀池和过滤装置，如北京某小区采用PP棉过滤+紫外线消毒，确保水质达标。</a:t>
            </a:r>
            <a:endParaRPr lang="zh-CN" altLang="en-US"/>
          </a:p>
        </p:txBody>
      </p:sp>
      <p:sp>
        <p:nvSpPr>
          <p:cNvPr id="6" name="文本占位符 5"/>
          <p:cNvSpPr>
            <a:spLocks noGrp="1"/>
          </p:cNvSpPr>
          <p:nvPr>
            <p:ph type="body" idx="16388"/>
            <p:custDataLst>
              <p:tags r:id="rId6"/>
            </p:custDataLst>
          </p:nvPr>
        </p:nvSpPr>
        <p:spPr/>
        <p:txBody>
          <a:bodyPr>
            <a:normAutofit/>
          </a:bodyPr>
          <a:p>
            <a:pPr algn="l">
              <a:lnSpc>
                <a:spcPct val="111000"/>
              </a:lnSpc>
            </a:pPr>
            <a:r>
              <a:rPr lang="zh-CN" altLang="en-US"/>
              <a:t>节水效益数据</a:t>
            </a:r>
            <a:endParaRPr lang="zh-CN" altLang="en-US"/>
          </a:p>
        </p:txBody>
      </p:sp>
      <p:sp>
        <p:nvSpPr>
          <p:cNvPr id="7" name="文本占位符 6"/>
          <p:cNvSpPr>
            <a:spLocks noGrp="1"/>
          </p:cNvSpPr>
          <p:nvPr>
            <p:ph type="body" idx="16389"/>
            <p:custDataLst>
              <p:tags r:id="rId7"/>
            </p:custDataLst>
          </p:nvPr>
        </p:nvSpPr>
        <p:spPr/>
        <p:txBody>
          <a:bodyPr>
            <a:normAutofit/>
          </a:bodyPr>
          <a:p>
            <a:pPr algn="l">
              <a:lnSpc>
                <a:spcPct val="125000"/>
              </a:lnSpc>
            </a:pPr>
            <a:r>
              <a:rPr lang="zh-CN" altLang="en-US"/>
              <a:t>广州某家庭安装雨水冲厕系统后，月均节水12吨，占家庭总用水量的30%，年节省水费约500元。</a:t>
            </a:r>
            <a:endParaRPr lang="zh-CN" altLang="en-US"/>
          </a:p>
        </p:txBody>
      </p:sp>
      <p:sp>
        <p:nvSpPr>
          <p:cNvPr id="8" name="文本占位符 7"/>
          <p:cNvSpPr>
            <a:spLocks noGrp="1"/>
          </p:cNvSpPr>
          <p:nvPr>
            <p:ph type="body" idx="16390"/>
            <p:custDataLst>
              <p:tags r:id="rId8"/>
            </p:custDataLst>
          </p:nvPr>
        </p:nvSpPr>
        <p:spPr/>
        <p:txBody>
          <a:bodyPr>
            <a:normAutofit/>
          </a:bodyPr>
          <a:p>
            <a:pPr algn="l">
              <a:lnSpc>
                <a:spcPct val="111000"/>
              </a:lnSpc>
            </a:pPr>
            <a:r>
              <a:rPr lang="zh-CN" altLang="en-US"/>
              <a:t>实际应用案例</a:t>
            </a:r>
            <a:endParaRPr lang="zh-CN" altLang="en-US"/>
          </a:p>
        </p:txBody>
      </p:sp>
      <p:sp>
        <p:nvSpPr>
          <p:cNvPr id="9" name="文本占位符 8"/>
          <p:cNvSpPr>
            <a:spLocks noGrp="1"/>
          </p:cNvSpPr>
          <p:nvPr>
            <p:ph type="body" idx="16391"/>
            <p:custDataLst>
              <p:tags r:id="rId9"/>
            </p:custDataLst>
          </p:nvPr>
        </p:nvSpPr>
        <p:spPr/>
        <p:txBody>
          <a:bodyPr>
            <a:normAutofit/>
          </a:bodyPr>
          <a:p>
            <a:pPr algn="l">
              <a:lnSpc>
                <a:spcPct val="125000"/>
              </a:lnSpc>
            </a:pPr>
            <a:r>
              <a:rPr lang="zh-CN" altLang="en-US"/>
              <a:t>深圳某绿色建筑小区，90%住户使用雨水冲厕，雨季收集雨水可满足冲厕需求的80%，获市级节水示范称号。</a:t>
            </a:r>
            <a:endParaRPr lang="zh-CN" altLang="en-US"/>
          </a:p>
        </p:txBody>
      </p:sp>
    </p:spTree>
    <p:custDataLst>
      <p:tags r:id="rId10"/>
    </p:custData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副标题 1"/>
          <p:cNvSpPr>
            <a:spLocks noGrp="1"/>
          </p:cNvSpPr>
          <p:nvPr>
            <p:ph type="subTitle" idx="16386"/>
            <p:custDataLst>
              <p:tags r:id="rId1"/>
            </p:custDataLst>
          </p:nvPr>
        </p:nvSpPr>
        <p:spPr/>
        <p:txBody>
          <a:bodyPr/>
          <a:p>
            <a:pPr algn="ctr">
              <a:lnSpc>
                <a:spcPct val="125000"/>
              </a:lnSpc>
            </a:pPr>
            <a:r>
              <a:rPr lang="zh-CN" altLang="en-US"/>
              <a:t>CONTENTS</a:t>
            </a:r>
            <a:endParaRPr lang="zh-CN" altLang="en-US"/>
          </a:p>
        </p:txBody>
      </p:sp>
      <p:sp>
        <p:nvSpPr>
          <p:cNvPr id="3" name="标题 2"/>
          <p:cNvSpPr>
            <a:spLocks noGrp="1"/>
          </p:cNvSpPr>
          <p:nvPr>
            <p:ph type="ctrTitle" idx="16385"/>
            <p:custDataLst>
              <p:tags r:id="rId2"/>
            </p:custDataLst>
          </p:nvPr>
        </p:nvSpPr>
        <p:spPr/>
        <p:txBody>
          <a:bodyPr>
            <a:normAutofit/>
          </a:bodyPr>
          <a:p>
            <a:pPr algn="ctr">
              <a:lnSpc>
                <a:spcPct val="104000"/>
              </a:lnSpc>
            </a:pPr>
            <a:r>
              <a:rPr lang="zh-CN" altLang="en-US"/>
              <a:t>目录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idx="16388"/>
            <p:custDataLst>
              <p:tags r:id="rId3"/>
            </p:custDataLst>
          </p:nvPr>
        </p:nvSpPr>
        <p:spPr/>
        <p:txBody>
          <a:bodyPr/>
          <a:p>
            <a:pPr algn="ctr">
              <a:lnSpc>
                <a:spcPct val="109000"/>
              </a:lnSpc>
            </a:pPr>
            <a:r>
              <a:rPr lang="en-US" altLang="en-US"/>
              <a:t>01</a:t>
            </a:r>
            <a:endParaRPr lang="en-US" altLang="en-US"/>
          </a:p>
        </p:txBody>
      </p:sp>
      <p:sp>
        <p:nvSpPr>
          <p:cNvPr id="5" name="装饰  3"/>
          <p:cNvSpPr>
            <a:spLocks noGrp="1"/>
          </p:cNvSpPr>
          <p:nvPr>
            <p:ph type="body" idx="16399"/>
            <p:custDataLst>
              <p:tags r:id="rId4"/>
            </p:custDataLst>
          </p:nvPr>
        </p:nvSpPr>
        <p:spPr/>
        <p:txBody>
          <a:bodyPr/>
          <a:p>
            <a:r>
              <a:rPr lang="zh-CN" altLang="en-US"/>
              <a:t> </a:t>
            </a:r>
            <a:endParaRPr lang="zh-CN" altLang="en-US"/>
          </a:p>
        </p:txBody>
      </p:sp>
      <p:sp>
        <p:nvSpPr>
          <p:cNvPr id="6" name="文本占位符 5"/>
          <p:cNvSpPr>
            <a:spLocks noGrp="1"/>
          </p:cNvSpPr>
          <p:nvPr>
            <p:ph type="body" idx="16387"/>
            <p:custDataLst>
              <p:tags r:id="rId5"/>
            </p:custDataLst>
          </p:nvPr>
        </p:nvSpPr>
        <p:spPr/>
        <p:txBody>
          <a:bodyPr>
            <a:normAutofit/>
          </a:bodyPr>
          <a:p>
            <a:pPr algn="l">
              <a:lnSpc>
                <a:spcPct val="118000"/>
              </a:lnSpc>
            </a:pPr>
            <a:r>
              <a:rPr lang="zh-CN" altLang="en-US"/>
              <a:t>雨水收集的意义</a:t>
            </a:r>
            <a:endParaRPr lang="zh-CN" altLang="en-US"/>
          </a:p>
        </p:txBody>
      </p:sp>
      <p:sp>
        <p:nvSpPr>
          <p:cNvPr id="7" name="文本占位符 6"/>
          <p:cNvSpPr>
            <a:spLocks noGrp="1"/>
          </p:cNvSpPr>
          <p:nvPr>
            <p:ph type="body" idx="16390"/>
            <p:custDataLst>
              <p:tags r:id="rId6"/>
            </p:custDataLst>
          </p:nvPr>
        </p:nvSpPr>
        <p:spPr/>
        <p:txBody>
          <a:bodyPr/>
          <a:p>
            <a:pPr algn="ctr">
              <a:lnSpc>
                <a:spcPct val="109000"/>
              </a:lnSpc>
            </a:pPr>
            <a:r>
              <a:rPr lang="en-US" altLang="en-US"/>
              <a:t>02</a:t>
            </a:r>
            <a:endParaRPr lang="en-US" altLang="en-US"/>
          </a:p>
        </p:txBody>
      </p:sp>
      <p:sp>
        <p:nvSpPr>
          <p:cNvPr id="8" name="装饰  6"/>
          <p:cNvSpPr>
            <a:spLocks noGrp="1"/>
          </p:cNvSpPr>
          <p:nvPr>
            <p:ph type="body" idx="16400"/>
            <p:custDataLst>
              <p:tags r:id="rId7"/>
            </p:custDataLst>
          </p:nvPr>
        </p:nvSpPr>
        <p:spPr/>
        <p:txBody>
          <a:bodyPr/>
          <a:p>
            <a:r>
              <a:rPr lang="zh-CN" altLang="en-US"/>
              <a:t> </a:t>
            </a:r>
            <a:endParaRPr lang="zh-CN" altLang="en-US"/>
          </a:p>
        </p:txBody>
      </p:sp>
      <p:sp>
        <p:nvSpPr>
          <p:cNvPr id="9" name="文本占位符 8"/>
          <p:cNvSpPr>
            <a:spLocks noGrp="1"/>
          </p:cNvSpPr>
          <p:nvPr>
            <p:ph type="body" idx="16389"/>
            <p:custDataLst>
              <p:tags r:id="rId8"/>
            </p:custDataLst>
          </p:nvPr>
        </p:nvSpPr>
        <p:spPr/>
        <p:txBody>
          <a:bodyPr>
            <a:normAutofit/>
          </a:bodyPr>
          <a:p>
            <a:pPr algn="l">
              <a:lnSpc>
                <a:spcPct val="118000"/>
              </a:lnSpc>
            </a:pPr>
            <a:r>
              <a:rPr lang="zh-CN" altLang="en-US"/>
              <a:t>雨水收集系统的构成</a:t>
            </a:r>
            <a:endParaRPr lang="zh-CN" altLang="en-US"/>
          </a:p>
        </p:txBody>
      </p:sp>
      <p:sp>
        <p:nvSpPr>
          <p:cNvPr id="10" name="文本占位符 9"/>
          <p:cNvSpPr>
            <a:spLocks noGrp="1"/>
          </p:cNvSpPr>
          <p:nvPr>
            <p:ph type="body" idx="16392"/>
            <p:custDataLst>
              <p:tags r:id="rId9"/>
            </p:custDataLst>
          </p:nvPr>
        </p:nvSpPr>
        <p:spPr/>
        <p:txBody>
          <a:bodyPr/>
          <a:p>
            <a:pPr algn="ctr">
              <a:lnSpc>
                <a:spcPct val="109000"/>
              </a:lnSpc>
            </a:pPr>
            <a:r>
              <a:rPr lang="en-US" altLang="en-US"/>
              <a:t>03</a:t>
            </a:r>
            <a:endParaRPr lang="en-US" altLang="en-US"/>
          </a:p>
        </p:txBody>
      </p:sp>
      <p:sp>
        <p:nvSpPr>
          <p:cNvPr id="11" name="装饰  9"/>
          <p:cNvSpPr>
            <a:spLocks noGrp="1"/>
          </p:cNvSpPr>
          <p:nvPr>
            <p:ph type="body" idx="16401"/>
            <p:custDataLst>
              <p:tags r:id="rId10"/>
            </p:custDataLst>
          </p:nvPr>
        </p:nvSpPr>
        <p:spPr/>
        <p:txBody>
          <a:bodyPr/>
          <a:p>
            <a:r>
              <a:rPr lang="zh-CN" altLang="en-US"/>
              <a:t> </a:t>
            </a:r>
            <a:endParaRPr lang="zh-CN" altLang="en-US"/>
          </a:p>
        </p:txBody>
      </p:sp>
      <p:sp>
        <p:nvSpPr>
          <p:cNvPr id="12" name="文本占位符 11"/>
          <p:cNvSpPr>
            <a:spLocks noGrp="1"/>
          </p:cNvSpPr>
          <p:nvPr>
            <p:ph type="body" idx="16391"/>
            <p:custDataLst>
              <p:tags r:id="rId11"/>
            </p:custDataLst>
          </p:nvPr>
        </p:nvSpPr>
        <p:spPr/>
        <p:txBody>
          <a:bodyPr>
            <a:normAutofit/>
          </a:bodyPr>
          <a:p>
            <a:pPr algn="l">
              <a:lnSpc>
                <a:spcPct val="118000"/>
              </a:lnSpc>
            </a:pPr>
            <a:r>
              <a:rPr lang="zh-CN" altLang="en-US"/>
              <a:t>雨水收集方法</a:t>
            </a:r>
            <a:endParaRPr lang="zh-CN" altLang="en-US"/>
          </a:p>
        </p:txBody>
      </p:sp>
      <p:sp>
        <p:nvSpPr>
          <p:cNvPr id="13" name="文本占位符 12"/>
          <p:cNvSpPr>
            <a:spLocks noGrp="1"/>
          </p:cNvSpPr>
          <p:nvPr>
            <p:ph type="body" idx="16394"/>
            <p:custDataLst>
              <p:tags r:id="rId12"/>
            </p:custDataLst>
          </p:nvPr>
        </p:nvSpPr>
        <p:spPr/>
        <p:txBody>
          <a:bodyPr/>
          <a:p>
            <a:pPr algn="ctr">
              <a:lnSpc>
                <a:spcPct val="109000"/>
              </a:lnSpc>
            </a:pPr>
            <a:r>
              <a:rPr lang="en-US" altLang="en-US"/>
              <a:t>04</a:t>
            </a:r>
            <a:endParaRPr lang="en-US" altLang="en-US"/>
          </a:p>
        </p:txBody>
      </p:sp>
      <p:sp>
        <p:nvSpPr>
          <p:cNvPr id="14" name="装饰  2"/>
          <p:cNvSpPr>
            <a:spLocks noGrp="1"/>
          </p:cNvSpPr>
          <p:nvPr>
            <p:ph type="body" idx="16402"/>
            <p:custDataLst>
              <p:tags r:id="rId13"/>
            </p:custDataLst>
          </p:nvPr>
        </p:nvSpPr>
        <p:spPr/>
        <p:txBody>
          <a:bodyPr/>
          <a:p>
            <a:r>
              <a:rPr lang="zh-CN" altLang="en-US"/>
              <a:t> </a:t>
            </a:r>
            <a:endParaRPr lang="zh-CN" altLang="en-US"/>
          </a:p>
        </p:txBody>
      </p:sp>
      <p:sp>
        <p:nvSpPr>
          <p:cNvPr id="15" name="文本占位符 14"/>
          <p:cNvSpPr>
            <a:spLocks noGrp="1"/>
          </p:cNvSpPr>
          <p:nvPr>
            <p:ph type="body" idx="16393"/>
            <p:custDataLst>
              <p:tags r:id="rId14"/>
            </p:custDataLst>
          </p:nvPr>
        </p:nvSpPr>
        <p:spPr/>
        <p:txBody>
          <a:bodyPr>
            <a:normAutofit/>
          </a:bodyPr>
          <a:p>
            <a:pPr algn="l">
              <a:lnSpc>
                <a:spcPct val="118000"/>
              </a:lnSpc>
            </a:pPr>
            <a:r>
              <a:rPr lang="zh-CN" altLang="en-US"/>
              <a:t>雨水收集的应用场景</a:t>
            </a:r>
            <a:endParaRPr lang="zh-CN" altLang="en-US"/>
          </a:p>
        </p:txBody>
      </p:sp>
      <p:sp>
        <p:nvSpPr>
          <p:cNvPr id="16" name="文本占位符 15"/>
          <p:cNvSpPr>
            <a:spLocks noGrp="1"/>
          </p:cNvSpPr>
          <p:nvPr>
            <p:ph type="body" idx="16396"/>
            <p:custDataLst>
              <p:tags r:id="rId15"/>
            </p:custDataLst>
          </p:nvPr>
        </p:nvSpPr>
        <p:spPr/>
        <p:txBody>
          <a:bodyPr/>
          <a:p>
            <a:pPr algn="ctr">
              <a:lnSpc>
                <a:spcPct val="109000"/>
              </a:lnSpc>
            </a:pPr>
            <a:r>
              <a:rPr lang="en-US" altLang="en-US"/>
              <a:t>05</a:t>
            </a:r>
            <a:endParaRPr lang="en-US" altLang="en-US"/>
          </a:p>
        </p:txBody>
      </p:sp>
      <p:sp>
        <p:nvSpPr>
          <p:cNvPr id="17" name="装饰  5"/>
          <p:cNvSpPr>
            <a:spLocks noGrp="1"/>
          </p:cNvSpPr>
          <p:nvPr>
            <p:ph type="body" idx="16403"/>
            <p:custDataLst>
              <p:tags r:id="rId16"/>
            </p:custDataLst>
          </p:nvPr>
        </p:nvSpPr>
        <p:spPr/>
        <p:txBody>
          <a:bodyPr/>
          <a:p>
            <a:r>
              <a:rPr lang="zh-CN" altLang="en-US"/>
              <a:t> </a:t>
            </a:r>
            <a:endParaRPr lang="zh-CN" altLang="en-US"/>
          </a:p>
        </p:txBody>
      </p:sp>
      <p:sp>
        <p:nvSpPr>
          <p:cNvPr id="18" name="文本占位符 17"/>
          <p:cNvSpPr>
            <a:spLocks noGrp="1"/>
          </p:cNvSpPr>
          <p:nvPr>
            <p:ph type="body" idx="16395"/>
            <p:custDataLst>
              <p:tags r:id="rId17"/>
            </p:custDataLst>
          </p:nvPr>
        </p:nvSpPr>
        <p:spPr/>
        <p:txBody>
          <a:bodyPr>
            <a:normAutofit/>
          </a:bodyPr>
          <a:p>
            <a:pPr algn="l">
              <a:lnSpc>
                <a:spcPct val="118000"/>
              </a:lnSpc>
            </a:pPr>
            <a:r>
              <a:rPr lang="zh-CN" altLang="en-US"/>
              <a:t>雨水收集面临的问题</a:t>
            </a:r>
            <a:endParaRPr lang="zh-CN" altLang="en-US"/>
          </a:p>
        </p:txBody>
      </p:sp>
      <p:sp>
        <p:nvSpPr>
          <p:cNvPr id="19" name="文本占位符 18"/>
          <p:cNvSpPr>
            <a:spLocks noGrp="1"/>
          </p:cNvSpPr>
          <p:nvPr>
            <p:ph type="body" idx="16398"/>
            <p:custDataLst>
              <p:tags r:id="rId18"/>
            </p:custDataLst>
          </p:nvPr>
        </p:nvSpPr>
        <p:spPr/>
        <p:txBody>
          <a:bodyPr/>
          <a:p>
            <a:pPr algn="ctr">
              <a:lnSpc>
                <a:spcPct val="109000"/>
              </a:lnSpc>
            </a:pPr>
            <a:r>
              <a:rPr lang="en-US" altLang="en-US"/>
              <a:t>06</a:t>
            </a:r>
            <a:endParaRPr lang="en-US" altLang="en-US"/>
          </a:p>
        </p:txBody>
      </p:sp>
      <p:sp>
        <p:nvSpPr>
          <p:cNvPr id="20" name="装饰  8"/>
          <p:cNvSpPr>
            <a:spLocks noGrp="1"/>
          </p:cNvSpPr>
          <p:nvPr>
            <p:ph type="body" idx="16404"/>
            <p:custDataLst>
              <p:tags r:id="rId19"/>
            </p:custDataLst>
          </p:nvPr>
        </p:nvSpPr>
        <p:spPr/>
        <p:txBody>
          <a:bodyPr/>
          <a:p>
            <a:r>
              <a:rPr lang="zh-CN" altLang="en-US"/>
              <a:t> </a:t>
            </a:r>
            <a:endParaRPr lang="zh-CN" altLang="en-US"/>
          </a:p>
        </p:txBody>
      </p:sp>
      <p:sp>
        <p:nvSpPr>
          <p:cNvPr id="21" name="文本占位符 20"/>
          <p:cNvSpPr>
            <a:spLocks noGrp="1"/>
          </p:cNvSpPr>
          <p:nvPr>
            <p:ph type="body" idx="16397"/>
            <p:custDataLst>
              <p:tags r:id="rId20"/>
            </p:custDataLst>
          </p:nvPr>
        </p:nvSpPr>
        <p:spPr/>
        <p:txBody>
          <a:bodyPr>
            <a:normAutofit/>
          </a:bodyPr>
          <a:p>
            <a:pPr algn="l">
              <a:lnSpc>
                <a:spcPct val="118000"/>
              </a:lnSpc>
            </a:pPr>
            <a:r>
              <a:rPr lang="zh-CN" altLang="en-US"/>
              <a:t>解决措施</a:t>
            </a:r>
            <a:endParaRPr lang="zh-CN" altLang="en-US"/>
          </a:p>
        </p:txBody>
      </p:sp>
    </p:spTree>
    <p:custDataLst>
      <p:tags r:id="rId21"/>
    </p:custData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 idx="16385"/>
            <p:custDataLst>
              <p:tags r:id="rId1"/>
            </p:custDataLst>
          </p:nvPr>
        </p:nvSpPr>
        <p:spPr/>
        <p:txBody>
          <a:bodyPr>
            <a:normAutofit/>
          </a:bodyPr>
          <a:p>
            <a:r>
              <a:rPr lang="zh-CN" altLang="en-US"/>
              <a:t>雨水收集面临的问题</a:t>
            </a:r>
            <a:endParaRPr lang="zh-CN" altLang="en-US"/>
          </a:p>
        </p:txBody>
      </p:sp>
      <p:sp>
        <p:nvSpPr>
          <p:cNvPr id="3" name="文本占位符 6"/>
          <p:cNvSpPr>
            <a:spLocks noGrp="1"/>
          </p:cNvSpPr>
          <p:nvPr>
            <p:ph type="body" idx="16386"/>
            <p:custDataLst>
              <p:tags r:id="rId2"/>
            </p:custDataLst>
          </p:nvPr>
        </p:nvSpPr>
        <p:spPr/>
        <p:txBody>
          <a:bodyPr/>
          <a:p>
            <a:r>
              <a:rPr lang="en-US" altLang="en-US"/>
              <a:t>05</a:t>
            </a:r>
            <a:endParaRPr lang="en-US" altLang="en-US"/>
          </a:p>
        </p:txBody>
      </p:sp>
    </p:spTree>
    <p:custDataLst>
      <p:tags r:id="rId3"/>
    </p:custData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ctrTitle" idx="16385"/>
            <p:custDataLst>
              <p:tags r:id="rId1"/>
            </p:custDataLst>
          </p:nvPr>
        </p:nvSpPr>
        <p:spPr/>
        <p:txBody>
          <a:bodyPr>
            <a:normAutofit/>
          </a:bodyPr>
          <a:p>
            <a:pPr algn="l">
              <a:lnSpc>
                <a:spcPct val="111000"/>
              </a:lnSpc>
            </a:pPr>
            <a:r>
              <a:rPr lang="zh-CN" altLang="en-US"/>
              <a:t>水质污染</a:t>
            </a:r>
            <a:endParaRPr lang="zh-CN" altLang="en-US"/>
          </a:p>
        </p:txBody>
      </p:sp>
      <p:sp>
        <p:nvSpPr>
          <p:cNvPr id="3" name="装饰  1"/>
          <p:cNvSpPr>
            <a:spLocks noGrp="1"/>
          </p:cNvSpPr>
          <p:nvPr>
            <p:ph type="body" idx="16392"/>
            <p:custDataLst>
              <p:tags r:id="rId2"/>
            </p:custDataLst>
          </p:nvPr>
        </p:nvSpPr>
        <p:spPr/>
        <p:txBody>
          <a:bodyPr/>
          <a:p>
            <a:r>
              <a:rPr lang="zh-CN" altLang="en-US"/>
              <a:t> </a:t>
            </a:r>
            <a:endParaRPr lang="zh-CN" altLang="en-US"/>
          </a:p>
        </p:txBody>
      </p:sp>
      <p:pic>
        <p:nvPicPr>
          <p:cNvPr id="4" name="图片占位符 3" descr="e6e24d47-3df6-11f1-bb31-eea5031d7ed9"/>
          <p:cNvPicPr>
            <a:picLocks noChangeAspect="1"/>
          </p:cNvPicPr>
          <p:nvPr>
            <p:ph type="pic" idx="16393"/>
            <p:custDataLst>
              <p:tags r:id="rId3"/>
            </p:custDataLst>
          </p:nvPr>
        </p:nvPicPr>
        <p:blipFill>
          <a:blip r:embed="rId4"/>
          <a:srcRect/>
          <a:stretch>
            <a:fillRect/>
          </a:stretch>
        </p:blipFill>
        <p:spPr>
          <a:xfrm>
            <a:off x="1727200" y="1955800"/>
            <a:ext cx="1219200" cy="1219200"/>
          </a:xfrm>
          <a:custGeom>
            <a:avLst/>
            <a:gdLst>
              <a:gd name="connisteX0" fmla="*/ 0 w 1219200"/>
              <a:gd name="connsiteY0" fmla="*/ 609600 h 1219200"/>
              <a:gd name="connisteX1" fmla="*/ 609600 w 1219200"/>
              <a:gd name="connsiteY1" fmla="*/ 0 h 1219200"/>
              <a:gd name="connisteX2" fmla="*/ 609600 w 1219200"/>
              <a:gd name="connsiteY2" fmla="*/ 0 h 1219200"/>
              <a:gd name="connisteX3" fmla="*/ 1219200 w 1219200"/>
              <a:gd name="connsiteY3" fmla="*/ 609600 h 1219200"/>
              <a:gd name="connisteX4" fmla="*/ 1219200 w 1219200"/>
              <a:gd name="connsiteY4" fmla="*/ 609600 h 1219200"/>
              <a:gd name="connisteX5" fmla="*/ 609600 w 1219200"/>
              <a:gd name="connsiteY5" fmla="*/ 1219200 h 1219200"/>
              <a:gd name="connisteX6" fmla="*/ 609600 w 1219200"/>
              <a:gd name="connsiteY6" fmla="*/ 1219200 h 1219200"/>
              <a:gd name="connisteX7" fmla="*/ 0 w 1219200"/>
              <a:gd name="connsiteY7" fmla="*/ 609600 h 1219200"/>
              <a:gd name="connisteX8" fmla="*/ 0 w 1219200"/>
              <a:gd name="connsiteY8" fmla="*/ 609600 h 1219200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  <a:cxn ang="0">
                <a:pos x="connisteX7" y="connsiteY7"/>
              </a:cxn>
              <a:cxn ang="0">
                <a:pos x="connisteX8" y="connsiteY8"/>
              </a:cxn>
            </a:cxnLst>
            <a:pathLst>
              <a:path w="1219200" h="1219200">
                <a:moveTo>
                  <a:pt x="0" y="609600"/>
                </a:moveTo>
                <a:cubicBezTo>
                  <a:pt x="0" y="272927"/>
                  <a:pt x="272927" y="0"/>
                  <a:pt x="609600" y="0"/>
                </a:cubicBezTo>
                <a:lnTo>
                  <a:pt x="609600" y="0"/>
                </a:lnTo>
                <a:cubicBezTo>
                  <a:pt x="946273" y="0"/>
                  <a:pt x="1219200" y="272927"/>
                  <a:pt x="1219200" y="609600"/>
                </a:cubicBezTo>
                <a:lnTo>
                  <a:pt x="1219200" y="609600"/>
                </a:lnTo>
                <a:cubicBezTo>
                  <a:pt x="1219200" y="946273"/>
                  <a:pt x="946273" y="1219200"/>
                  <a:pt x="609600" y="1219200"/>
                </a:cubicBezTo>
                <a:lnTo>
                  <a:pt x="609600" y="1219200"/>
                </a:lnTo>
                <a:cubicBezTo>
                  <a:pt x="272927" y="1219200"/>
                  <a:pt x="0" y="946273"/>
                  <a:pt x="0" y="609600"/>
                </a:cubicBezTo>
                <a:lnTo>
                  <a:pt x="0" y="609600"/>
                </a:lnTo>
                <a:close/>
              </a:path>
            </a:pathLst>
          </a:custGeom>
        </p:spPr>
      </p:pic>
      <p:sp>
        <p:nvSpPr>
          <p:cNvPr id="5" name="文本占位符 4"/>
          <p:cNvSpPr>
            <a:spLocks noGrp="1"/>
          </p:cNvSpPr>
          <p:nvPr>
            <p:ph type="body" idx="16386"/>
            <p:custDataLst>
              <p:tags r:id="rId5"/>
            </p:custDataLst>
          </p:nvPr>
        </p:nvSpPr>
        <p:spPr/>
        <p:txBody>
          <a:bodyPr>
            <a:normAutofit/>
          </a:bodyPr>
          <a:p>
            <a:pPr algn="ctr">
              <a:lnSpc>
                <a:spcPct val="111000"/>
              </a:lnSpc>
            </a:pPr>
            <a:r>
              <a:rPr lang="zh-CN" altLang="en-US"/>
              <a:t>初期雨水污染物冲刷</a:t>
            </a:r>
            <a:endParaRPr lang="zh-CN" altLang="en-US"/>
          </a:p>
        </p:txBody>
      </p:sp>
      <p:sp>
        <p:nvSpPr>
          <p:cNvPr id="6" name="文本占位符 5"/>
          <p:cNvSpPr>
            <a:spLocks noGrp="1"/>
          </p:cNvSpPr>
          <p:nvPr>
            <p:ph type="body" idx="16387"/>
            <p:custDataLst>
              <p:tags r:id="rId6"/>
            </p:custDataLst>
          </p:nvPr>
        </p:nvSpPr>
        <p:spPr/>
        <p:txBody>
          <a:bodyPr>
            <a:normAutofit/>
          </a:bodyPr>
          <a:p>
            <a:pPr algn="ctr">
              <a:lnSpc>
                <a:spcPct val="125000"/>
              </a:lnSpc>
            </a:pPr>
            <a:r>
              <a:rPr lang="zh-CN" altLang="en-US"/>
              <a:t>城市降雨初期，雨水冲刷屋顶、路面，携带大量油污、重金属，如北京某小区雨水口检测显示COD浓度超地表水V类标准3倍。</a:t>
            </a:r>
            <a:endParaRPr lang="zh-CN" altLang="en-US"/>
          </a:p>
        </p:txBody>
      </p:sp>
      <p:sp>
        <p:nvSpPr>
          <p:cNvPr id="7" name="装饰  5"/>
          <p:cNvSpPr>
            <a:spLocks noGrp="1"/>
          </p:cNvSpPr>
          <p:nvPr>
            <p:ph type="body" idx="16394"/>
            <p:custDataLst>
              <p:tags r:id="rId7"/>
            </p:custDataLst>
          </p:nvPr>
        </p:nvSpPr>
        <p:spPr/>
        <p:txBody>
          <a:bodyPr/>
          <a:p>
            <a:r>
              <a:rPr lang="zh-CN" altLang="en-US"/>
              <a:t> </a:t>
            </a:r>
            <a:endParaRPr lang="zh-CN" altLang="en-US"/>
          </a:p>
        </p:txBody>
      </p:sp>
      <p:pic>
        <p:nvPicPr>
          <p:cNvPr id="8" name="图片占位符 7" descr="e6e24d8f-3df6-11f1-bb31-eea5031d7ed9"/>
          <p:cNvPicPr>
            <a:picLocks noChangeAspect="1"/>
          </p:cNvPicPr>
          <p:nvPr>
            <p:ph type="pic" idx="16395"/>
            <p:custDataLst>
              <p:tags r:id="rId8"/>
            </p:custDataLst>
          </p:nvPr>
        </p:nvPicPr>
        <p:blipFill>
          <a:blip r:embed="rId9"/>
          <a:srcRect/>
          <a:stretch>
            <a:fillRect/>
          </a:stretch>
        </p:blipFill>
        <p:spPr>
          <a:xfrm>
            <a:off x="5486400" y="1955800"/>
            <a:ext cx="1219200" cy="1219200"/>
          </a:xfrm>
          <a:custGeom>
            <a:avLst/>
            <a:gdLst>
              <a:gd name="connisteX0" fmla="*/ 0 w 1219200"/>
              <a:gd name="connsiteY0" fmla="*/ 609600 h 1219200"/>
              <a:gd name="connisteX1" fmla="*/ 609600 w 1219200"/>
              <a:gd name="connsiteY1" fmla="*/ 0 h 1219200"/>
              <a:gd name="connisteX2" fmla="*/ 609600 w 1219200"/>
              <a:gd name="connsiteY2" fmla="*/ 0 h 1219200"/>
              <a:gd name="connisteX3" fmla="*/ 1219200 w 1219200"/>
              <a:gd name="connsiteY3" fmla="*/ 609600 h 1219200"/>
              <a:gd name="connisteX4" fmla="*/ 1219200 w 1219200"/>
              <a:gd name="connsiteY4" fmla="*/ 609600 h 1219200"/>
              <a:gd name="connisteX5" fmla="*/ 609600 w 1219200"/>
              <a:gd name="connsiteY5" fmla="*/ 1219200 h 1219200"/>
              <a:gd name="connisteX6" fmla="*/ 609600 w 1219200"/>
              <a:gd name="connsiteY6" fmla="*/ 1219200 h 1219200"/>
              <a:gd name="connisteX7" fmla="*/ 0 w 1219200"/>
              <a:gd name="connsiteY7" fmla="*/ 609600 h 1219200"/>
              <a:gd name="connisteX8" fmla="*/ 0 w 1219200"/>
              <a:gd name="connsiteY8" fmla="*/ 609600 h 1219200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  <a:cxn ang="0">
                <a:pos x="connisteX7" y="connsiteY7"/>
              </a:cxn>
              <a:cxn ang="0">
                <a:pos x="connisteX8" y="connsiteY8"/>
              </a:cxn>
            </a:cxnLst>
            <a:pathLst>
              <a:path w="1219200" h="1219200">
                <a:moveTo>
                  <a:pt x="0" y="609600"/>
                </a:moveTo>
                <a:cubicBezTo>
                  <a:pt x="0" y="272927"/>
                  <a:pt x="272927" y="0"/>
                  <a:pt x="609600" y="0"/>
                </a:cubicBezTo>
                <a:lnTo>
                  <a:pt x="609600" y="0"/>
                </a:lnTo>
                <a:cubicBezTo>
                  <a:pt x="946273" y="0"/>
                  <a:pt x="1219200" y="272927"/>
                  <a:pt x="1219200" y="609600"/>
                </a:cubicBezTo>
                <a:lnTo>
                  <a:pt x="1219200" y="609600"/>
                </a:lnTo>
                <a:cubicBezTo>
                  <a:pt x="1219200" y="946273"/>
                  <a:pt x="946273" y="1219200"/>
                  <a:pt x="609600" y="1219200"/>
                </a:cubicBezTo>
                <a:lnTo>
                  <a:pt x="609600" y="1219200"/>
                </a:lnTo>
                <a:cubicBezTo>
                  <a:pt x="272927" y="1219200"/>
                  <a:pt x="0" y="946273"/>
                  <a:pt x="0" y="609600"/>
                </a:cubicBezTo>
                <a:lnTo>
                  <a:pt x="0" y="609600"/>
                </a:lnTo>
                <a:close/>
              </a:path>
            </a:pathLst>
          </a:custGeom>
        </p:spPr>
      </p:pic>
      <p:sp>
        <p:nvSpPr>
          <p:cNvPr id="9" name="文本占位符 8"/>
          <p:cNvSpPr>
            <a:spLocks noGrp="1"/>
          </p:cNvSpPr>
          <p:nvPr>
            <p:ph type="body" idx="16388"/>
            <p:custDataLst>
              <p:tags r:id="rId10"/>
            </p:custDataLst>
          </p:nvPr>
        </p:nvSpPr>
        <p:spPr/>
        <p:txBody>
          <a:bodyPr>
            <a:normAutofit/>
          </a:bodyPr>
          <a:p>
            <a:pPr algn="ctr">
              <a:lnSpc>
                <a:spcPct val="111000"/>
              </a:lnSpc>
            </a:pPr>
            <a:r>
              <a:rPr lang="zh-CN" altLang="en-US"/>
              <a:t>农业面源污染渗透</a:t>
            </a:r>
            <a:endParaRPr lang="zh-CN" altLang="en-US"/>
          </a:p>
        </p:txBody>
      </p:sp>
      <p:sp>
        <p:nvSpPr>
          <p:cNvPr id="10" name="文本占位符 9"/>
          <p:cNvSpPr>
            <a:spLocks noGrp="1"/>
          </p:cNvSpPr>
          <p:nvPr>
            <p:ph type="body" idx="16389"/>
            <p:custDataLst>
              <p:tags r:id="rId11"/>
            </p:custDataLst>
          </p:nvPr>
        </p:nvSpPr>
        <p:spPr/>
        <p:txBody>
          <a:bodyPr>
            <a:normAutofit/>
          </a:bodyPr>
          <a:p>
            <a:pPr algn="ctr">
              <a:lnSpc>
                <a:spcPct val="125000"/>
              </a:lnSpc>
            </a:pPr>
            <a:r>
              <a:rPr lang="zh-CN" altLang="en-US"/>
              <a:t>农田过量使用化肥农药，降雨时随径流进入收集系统，江苏太湖流域曾因农田氮磷流失导致雨水收集水质总磷超标。</a:t>
            </a:r>
            <a:endParaRPr lang="zh-CN" altLang="en-US"/>
          </a:p>
        </p:txBody>
      </p:sp>
      <p:sp>
        <p:nvSpPr>
          <p:cNvPr id="11" name="装饰  9"/>
          <p:cNvSpPr>
            <a:spLocks noGrp="1"/>
          </p:cNvSpPr>
          <p:nvPr>
            <p:ph type="body" idx="16396"/>
            <p:custDataLst>
              <p:tags r:id="rId12"/>
            </p:custDataLst>
          </p:nvPr>
        </p:nvSpPr>
        <p:spPr/>
        <p:txBody>
          <a:bodyPr/>
          <a:p>
            <a:r>
              <a:rPr lang="zh-CN" altLang="en-US"/>
              <a:t> </a:t>
            </a:r>
            <a:endParaRPr lang="zh-CN" altLang="en-US"/>
          </a:p>
        </p:txBody>
      </p:sp>
      <p:pic>
        <p:nvPicPr>
          <p:cNvPr id="12" name="图片占位符 11" descr="e6e24e03-3df6-11f1-bb31-eea5031d7ed9"/>
          <p:cNvPicPr>
            <a:picLocks noChangeAspect="1"/>
          </p:cNvPicPr>
          <p:nvPr>
            <p:ph type="pic" idx="16397"/>
            <p:custDataLst>
              <p:tags r:id="rId13"/>
            </p:custDataLst>
          </p:nvPr>
        </p:nvPicPr>
        <p:blipFill>
          <a:blip r:embed="rId14"/>
          <a:srcRect/>
          <a:stretch>
            <a:fillRect/>
          </a:stretch>
        </p:blipFill>
        <p:spPr>
          <a:xfrm>
            <a:off x="9245600" y="1955800"/>
            <a:ext cx="1219200" cy="1219200"/>
          </a:xfrm>
          <a:custGeom>
            <a:avLst/>
            <a:gdLst>
              <a:gd name="connisteX0" fmla="*/ 0 w 1219200"/>
              <a:gd name="connsiteY0" fmla="*/ 609600 h 1219200"/>
              <a:gd name="connisteX1" fmla="*/ 609600 w 1219200"/>
              <a:gd name="connsiteY1" fmla="*/ 0 h 1219200"/>
              <a:gd name="connisteX2" fmla="*/ 609600 w 1219200"/>
              <a:gd name="connsiteY2" fmla="*/ 0 h 1219200"/>
              <a:gd name="connisteX3" fmla="*/ 1219200 w 1219200"/>
              <a:gd name="connsiteY3" fmla="*/ 609600 h 1219200"/>
              <a:gd name="connisteX4" fmla="*/ 1219200 w 1219200"/>
              <a:gd name="connsiteY4" fmla="*/ 609600 h 1219200"/>
              <a:gd name="connisteX5" fmla="*/ 609600 w 1219200"/>
              <a:gd name="connsiteY5" fmla="*/ 1219200 h 1219200"/>
              <a:gd name="connisteX6" fmla="*/ 609600 w 1219200"/>
              <a:gd name="connsiteY6" fmla="*/ 1219200 h 1219200"/>
              <a:gd name="connisteX7" fmla="*/ 0 w 1219200"/>
              <a:gd name="connsiteY7" fmla="*/ 609600 h 1219200"/>
              <a:gd name="connisteX8" fmla="*/ 0 w 1219200"/>
              <a:gd name="connsiteY8" fmla="*/ 609600 h 1219200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  <a:cxn ang="0">
                <a:pos x="connisteX7" y="connsiteY7"/>
              </a:cxn>
              <a:cxn ang="0">
                <a:pos x="connisteX8" y="connsiteY8"/>
              </a:cxn>
            </a:cxnLst>
            <a:pathLst>
              <a:path w="1219200" h="1219200">
                <a:moveTo>
                  <a:pt x="0" y="609600"/>
                </a:moveTo>
                <a:cubicBezTo>
                  <a:pt x="0" y="272927"/>
                  <a:pt x="272927" y="0"/>
                  <a:pt x="609600" y="0"/>
                </a:cubicBezTo>
                <a:lnTo>
                  <a:pt x="609600" y="0"/>
                </a:lnTo>
                <a:cubicBezTo>
                  <a:pt x="946273" y="0"/>
                  <a:pt x="1219200" y="272927"/>
                  <a:pt x="1219200" y="609600"/>
                </a:cubicBezTo>
                <a:lnTo>
                  <a:pt x="1219200" y="609600"/>
                </a:lnTo>
                <a:cubicBezTo>
                  <a:pt x="1219200" y="946273"/>
                  <a:pt x="946273" y="1219200"/>
                  <a:pt x="609600" y="1219200"/>
                </a:cubicBezTo>
                <a:lnTo>
                  <a:pt x="609600" y="1219200"/>
                </a:lnTo>
                <a:cubicBezTo>
                  <a:pt x="272927" y="1219200"/>
                  <a:pt x="0" y="946273"/>
                  <a:pt x="0" y="609600"/>
                </a:cubicBezTo>
                <a:lnTo>
                  <a:pt x="0" y="609600"/>
                </a:lnTo>
                <a:close/>
              </a:path>
            </a:pathLst>
          </a:custGeom>
        </p:spPr>
      </p:pic>
      <p:sp>
        <p:nvSpPr>
          <p:cNvPr id="13" name="文本占位符 12"/>
          <p:cNvSpPr>
            <a:spLocks noGrp="1"/>
          </p:cNvSpPr>
          <p:nvPr>
            <p:ph type="body" idx="16390"/>
            <p:custDataLst>
              <p:tags r:id="rId15"/>
            </p:custDataLst>
          </p:nvPr>
        </p:nvSpPr>
        <p:spPr/>
        <p:txBody>
          <a:bodyPr>
            <a:normAutofit/>
          </a:bodyPr>
          <a:p>
            <a:pPr algn="ctr">
              <a:lnSpc>
                <a:spcPct val="111000"/>
              </a:lnSpc>
            </a:pPr>
            <a:r>
              <a:rPr lang="zh-CN" altLang="en-US"/>
              <a:t>工业废水非法排放</a:t>
            </a:r>
            <a:endParaRPr lang="zh-CN" altLang="en-US"/>
          </a:p>
        </p:txBody>
      </p:sp>
      <p:sp>
        <p:nvSpPr>
          <p:cNvPr id="14" name="文本占位符 13"/>
          <p:cNvSpPr>
            <a:spLocks noGrp="1"/>
          </p:cNvSpPr>
          <p:nvPr>
            <p:ph type="body" idx="16391"/>
            <p:custDataLst>
              <p:tags r:id="rId16"/>
            </p:custDataLst>
          </p:nvPr>
        </p:nvSpPr>
        <p:spPr/>
        <p:txBody>
          <a:bodyPr>
            <a:normAutofit/>
          </a:bodyPr>
          <a:p>
            <a:pPr algn="ctr">
              <a:lnSpc>
                <a:spcPct val="125000"/>
              </a:lnSpc>
            </a:pPr>
            <a:r>
              <a:rPr lang="zh-CN" altLang="en-US"/>
              <a:t>部分企业偷排工业废水，污染周边雨水汇水区，2022年浙江某工业园区雨水收集池检测出重金属铬超标12倍。</a:t>
            </a:r>
            <a:endParaRPr lang="zh-CN" altLang="en-US"/>
          </a:p>
        </p:txBody>
      </p:sp>
    </p:spTree>
    <p:custDataLst>
      <p:tags r:id="rId17"/>
    </p:custData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1" name="标题 10"/>
          <p:cNvSpPr>
            <a:spLocks noGrp="1"/>
          </p:cNvSpPr>
          <p:nvPr>
            <p:ph type="title" idx="10"/>
            <p:custDataLst>
              <p:tags r:id="rId1"/>
            </p:custDataLst>
          </p:nvPr>
        </p:nvSpPr>
        <p:spPr/>
        <p:txBody>
          <a:bodyPr>
            <a:normAutofit/>
          </a:bodyPr>
          <a:p>
            <a:r>
              <a:rPr lang="zh-CN" altLang="en-US">
                <a:latin typeface="+mj-lt"/>
                <a:ea typeface="+mj-ea"/>
              </a:rPr>
              <a:t>初期投资大</a:t>
            </a:r>
            <a:endParaRPr lang="zh-CN" altLang="en-US">
              <a:latin typeface="+mj-lt"/>
              <a:ea typeface="+mj-ea"/>
            </a:endParaRPr>
          </a:p>
        </p:txBody>
      </p:sp>
      <p:sp>
        <p:nvSpPr>
          <p:cNvPr id="12" name="副标题 11"/>
          <p:cNvSpPr>
            <a:spLocks noGrp="1"/>
          </p:cNvSpPr>
          <p:nvPr>
            <p:ph type="subTitle" idx="11"/>
            <p:custDataLst>
              <p:tags r:id="rId2"/>
            </p:custDataLst>
          </p:nvPr>
        </p:nvSpPr>
        <p:spPr/>
        <p:txBody>
          <a:bodyPr/>
          <a:p>
            <a:endParaRPr lang="zh-CN" altLang="en-US">
              <a:latin typeface="+mn-lt"/>
              <a:ea typeface="+mn-ea"/>
            </a:endParaRPr>
          </a:p>
        </p:txBody>
      </p:sp>
      <p:pic>
        <p:nvPicPr>
          <p:cNvPr id="23" name="图片占位符 22" descr="default_1_img"/>
          <p:cNvPicPr>
            <a:picLocks noChangeAspect="1"/>
          </p:cNvPicPr>
          <p:nvPr>
            <p:ph type="pic" idx="13"/>
            <p:custDataLst>
              <p:tags r:id="rId3"/>
            </p:custDataLst>
          </p:nvPr>
        </p:nvPicPr>
        <p:blipFill>
          <a:blip r:embed="rId4"/>
          <a:srcRect l="31757" r="31757"/>
          <a:stretch>
            <a:fillRect/>
          </a:stretch>
        </p:blipFill>
        <p:spPr>
          <a:xfrm>
            <a:off x="7924800" y="608965"/>
            <a:ext cx="3657600" cy="5638800"/>
          </a:xfrm>
          <a:custGeom>
            <a:avLst/>
            <a:gdLst>
              <a:gd name="sw" fmla="*/ 1 w 5760"/>
              <a:gd name="sh" fmla="*/ 1 h 8880"/>
              <a:gd name="mins" fmla="min sw sh"/>
              <a:gd name="dsw" fmla="+- 0 sw mins"/>
              <a:gd name="dsh" fmla="+- 0 sh mins"/>
              <a:gd name="p0x0" fmla="*/ 319 w 5760"/>
              <a:gd name="p0y0" fmla="*/ 0 h 8880"/>
              <a:gd name="p0x1" fmla="*/ 5440 w 5760"/>
              <a:gd name="p0y1" fmla="*/ 0 h 8880"/>
              <a:gd name="p0x2" fmla="*/ 5616 w 5760"/>
              <a:gd name="p0y2" fmla="*/ 0 h 8880"/>
              <a:gd name="p0x3" fmla="*/ 5760 w 5760"/>
              <a:gd name="p0y3" fmla="*/ 143 h 8880"/>
              <a:gd name="p0x4" fmla="*/ 5760 w 5760"/>
              <a:gd name="p0y4" fmla="*/ 319 h 8880"/>
              <a:gd name="p0x5" fmla="*/ 5760 w 5760"/>
              <a:gd name="p0y5" fmla="*/ 8560 h 8880"/>
              <a:gd name="p0x6" fmla="*/ 5760 w 5760"/>
              <a:gd name="p0y6" fmla="*/ 8736 h 8880"/>
              <a:gd name="p0x7" fmla="*/ 5616 w 5760"/>
              <a:gd name="p0y7" fmla="*/ 8880 h 8880"/>
              <a:gd name="p0x8" fmla="*/ 5440 w 5760"/>
              <a:gd name="p0y8" fmla="*/ 8880 h 8880"/>
              <a:gd name="p0x9" fmla="*/ 319 w 5760"/>
              <a:gd name="p0y9" fmla="*/ 8880 h 8880"/>
              <a:gd name="p0x10" fmla="*/ 143 w 5760"/>
              <a:gd name="p0y10" fmla="*/ 8880 h 8880"/>
              <a:gd name="p0x11" fmla="*/ 0 w 5760"/>
              <a:gd name="p0y11" fmla="*/ 8736 h 8880"/>
              <a:gd name="p0x12" fmla="*/ 0 w 5760"/>
              <a:gd name="p0y12" fmla="*/ 8560 h 8880"/>
              <a:gd name="p0x13" fmla="*/ 0 w 5760"/>
              <a:gd name="p0y13" fmla="*/ 319 h 8880"/>
              <a:gd name="p0x14" fmla="*/ 0 w 5760"/>
              <a:gd name="p0y14" fmla="*/ 143 h 8880"/>
              <a:gd name="p0x15" fmla="*/ 143 w 5760"/>
              <a:gd name="p0y15" fmla="*/ 0 h 8880"/>
              <a:gd name="p0x16" fmla="*/ 319 w 5760"/>
              <a:gd name="p0y16" fmla="*/ 0 h 8880"/>
            </a:gdLst>
            <a:ahLst/>
            <a:cxnLst/>
            <a:pathLst>
              <a:path>
                <a:moveTo>
                  <a:pt x="p0x0" y="p0y0"/>
                </a:moveTo>
                <a:lnTo>
                  <a:pt x="p0x1" y="p0y1"/>
                </a:lnTo>
                <a:cubicBezTo>
                  <a:pt x="p0x2" y="p0y2"/>
                  <a:pt x="p0x3" y="p0y3"/>
                  <a:pt x="p0x4" y="p0y4"/>
                </a:cubicBezTo>
                <a:lnTo>
                  <a:pt x="p0x5" y="p0y5"/>
                </a:lnTo>
                <a:cubicBezTo>
                  <a:pt x="p0x6" y="p0y6"/>
                  <a:pt x="p0x7" y="p0y7"/>
                  <a:pt x="p0x8" y="p0y8"/>
                </a:cubicBezTo>
                <a:lnTo>
                  <a:pt x="p0x9" y="p0y9"/>
                </a:lnTo>
                <a:cubicBezTo>
                  <a:pt x="p0x10" y="p0y10"/>
                  <a:pt x="p0x11" y="p0y11"/>
                  <a:pt x="p0x12" y="p0y12"/>
                </a:cubicBezTo>
                <a:lnTo>
                  <a:pt x="p0x13" y="p0y13"/>
                </a:lnTo>
                <a:cubicBezTo>
                  <a:pt x="p0x14" y="p0y14"/>
                  <a:pt x="p0x15" y="p0y15"/>
                  <a:pt x="p0x16" y="p0y16"/>
                </a:cubicBezTo>
              </a:path>
            </a:pathLst>
          </a:custGeom>
          <a:noFill/>
          <a:ln>
            <a:noFill/>
          </a:ln>
        </p:spPr>
      </p:pic>
      <p:sp>
        <p:nvSpPr>
          <p:cNvPr id="17" name="任意多边形 16"/>
          <p:cNvSpPr/>
          <p:nvPr>
            <p:custDataLst>
              <p:tags r:id="rId5"/>
            </p:custDataLst>
          </p:nvPr>
        </p:nvSpPr>
        <p:spPr>
          <a:xfrm>
            <a:off x="609600" y="2640965"/>
            <a:ext cx="6705600" cy="1689100"/>
          </a:xfrm>
          <a:custGeom>
            <a:avLst/>
            <a:gdLst>
              <a:gd name="sw" fmla="*/ 1 w 10560"/>
              <a:gd name="sh" fmla="*/ 1 h 2660"/>
              <a:gd name="mins" fmla="min sw sh"/>
              <a:gd name="dsw" fmla="+- 0 sw mins"/>
              <a:gd name="dsh" fmla="+- 0 sh mins"/>
              <a:gd name="p0x0" fmla="*/ 240 w 10560"/>
              <a:gd name="p0y0" fmla="*/ 0 h 2660"/>
              <a:gd name="p0x1" fmla="*/ 10320 w 10560"/>
              <a:gd name="p0y1" fmla="*/ 0 h 2660"/>
              <a:gd name="p0x2" fmla="*/ 10452 w 10560"/>
              <a:gd name="p0y2" fmla="*/ 0 h 2660"/>
              <a:gd name="p0x3" fmla="*/ 10560 w 10560"/>
              <a:gd name="p0y3" fmla="*/ 107 h 2660"/>
              <a:gd name="p0x4" fmla="*/ 10560 w 10560"/>
              <a:gd name="p0y4" fmla="*/ 240 h 2660"/>
              <a:gd name="p0x5" fmla="*/ 10560 w 10560"/>
              <a:gd name="p0y5" fmla="*/ 2420 h 2660"/>
              <a:gd name="p0x6" fmla="*/ 10560 w 10560"/>
              <a:gd name="p0y6" fmla="*/ 2552 h 2660"/>
              <a:gd name="p0x7" fmla="*/ 10452 w 10560"/>
              <a:gd name="p0y7" fmla="*/ 2660 h 2660"/>
              <a:gd name="p0x8" fmla="*/ 10320 w 10560"/>
              <a:gd name="p0y8" fmla="*/ 2660 h 2660"/>
              <a:gd name="p0x9" fmla="*/ 240 w 10560"/>
              <a:gd name="p0y9" fmla="*/ 2660 h 2660"/>
              <a:gd name="p0x10" fmla="*/ 107 w 10560"/>
              <a:gd name="p0y10" fmla="*/ 2660 h 2660"/>
              <a:gd name="p0x11" fmla="*/ 0 w 10560"/>
              <a:gd name="p0y11" fmla="*/ 2552 h 2660"/>
              <a:gd name="p0x12" fmla="*/ 0 w 10560"/>
              <a:gd name="p0y12" fmla="*/ 2420 h 2660"/>
              <a:gd name="p0x13" fmla="*/ 0 w 10560"/>
              <a:gd name="p0y13" fmla="*/ 240 h 2660"/>
              <a:gd name="p0x14" fmla="*/ 0 w 10560"/>
              <a:gd name="p0y14" fmla="*/ 107 h 2660"/>
              <a:gd name="p0x15" fmla="*/ 107 w 10560"/>
              <a:gd name="p0y15" fmla="*/ 0 h 2660"/>
              <a:gd name="p0x16" fmla="*/ 240 w 10560"/>
              <a:gd name="p0y16" fmla="*/ 0 h 2660"/>
            </a:gdLst>
            <a:ahLst/>
            <a:cxnLst/>
            <a:pathLst>
              <a:path>
                <a:moveTo>
                  <a:pt x="p0x0" y="p0y0"/>
                </a:moveTo>
                <a:lnTo>
                  <a:pt x="p0x1" y="p0y1"/>
                </a:lnTo>
                <a:cubicBezTo>
                  <a:pt x="p0x2" y="p0y2"/>
                  <a:pt x="p0x3" y="p0y3"/>
                  <a:pt x="p0x4" y="p0y4"/>
                </a:cubicBezTo>
                <a:lnTo>
                  <a:pt x="p0x5" y="p0y5"/>
                </a:lnTo>
                <a:cubicBezTo>
                  <a:pt x="p0x6" y="p0y6"/>
                  <a:pt x="p0x7" y="p0y7"/>
                  <a:pt x="p0x8" y="p0y8"/>
                </a:cubicBezTo>
                <a:lnTo>
                  <a:pt x="p0x9" y="p0y9"/>
                </a:lnTo>
                <a:cubicBezTo>
                  <a:pt x="p0x10" y="p0y10"/>
                  <a:pt x="p0x11" y="p0y11"/>
                  <a:pt x="p0x12" y="p0y12"/>
                </a:cubicBezTo>
                <a:lnTo>
                  <a:pt x="p0x13" y="p0y13"/>
                </a:lnTo>
                <a:cubicBezTo>
                  <a:pt x="p0x14" y="p0y14"/>
                  <a:pt x="p0x15" y="p0y15"/>
                  <a:pt x="p0x16" y="p0y16"/>
                </a:cubicBezTo>
                <a:close/>
              </a:path>
            </a:pathLst>
          </a:custGeom>
          <a:solidFill>
            <a:schemeClr val="accent1">
              <a:lumMod val="0"/>
              <a:lumOff val="100000"/>
            </a:schemeClr>
          </a:solidFill>
          <a:ln w="19050">
            <a:solidFill>
              <a:schemeClr val="accent1">
                <a:lumMod val="20000"/>
                <a:lumOff val="80000"/>
              </a:schemeClr>
            </a:solidFill>
          </a:ln>
          <a:effectLst>
            <a:outerShdw blurRad="171450" dist="95250" dir="5399999" algn="ctr" rotWithShape="0">
              <a:srgbClr val="000000">
                <a:alpha val="3000"/>
              </a:srgbClr>
            </a:outerShdw>
          </a:effec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>
            <a:noAutofit/>
          </a:bodyPr>
          <a:p>
            <a:pPr algn="l"/>
            <a:endParaRPr lang="zh-CN" altLang="en-US">
              <a:latin typeface="Arial" panose="020B0604020202020204" pitchFamily="34" charset="0"/>
              <a:ea typeface="汉仪中宋简" panose="02010600000101010101" charset="-122"/>
            </a:endParaRPr>
          </a:p>
        </p:txBody>
      </p:sp>
      <p:sp>
        <p:nvSpPr>
          <p:cNvPr id="18" name="文本框 17"/>
          <p:cNvSpPr txBox="1"/>
          <p:nvPr>
            <p:custDataLst>
              <p:tags r:id="rId6"/>
            </p:custDataLst>
          </p:nvPr>
        </p:nvSpPr>
        <p:spPr>
          <a:xfrm>
            <a:off x="965200" y="3021965"/>
            <a:ext cx="5994400" cy="457200"/>
          </a:xfrm>
          <a:prstGeom prst="rect">
            <a:avLst/>
          </a:prstGeom>
          <a:noFill/>
        </p:spPr>
        <p:txBody>
          <a:bodyPr wrap="square" lIns="17780" tIns="0" rIns="17780" bIns="0" rtlCol="0" anchor="t">
            <a:noAutofit/>
          </a:bodyPr>
          <a:p>
            <a:pPr algn="l"/>
            <a:r>
              <a:rPr sz="2700">
                <a:solidFill>
                  <a:schemeClr val="dk1"/>
                </a:solidFill>
                <a:latin typeface="Arial" panose="020B0604020202020204" pitchFamily="34" charset="0"/>
                <a:ea typeface="汉仪中宋简" panose="02010600000101010101" charset="-122"/>
              </a:rPr>
              <a:t>设备采购成本高</a:t>
            </a:r>
            <a:endParaRPr sz="2700">
              <a:solidFill>
                <a:schemeClr val="dk1"/>
              </a:solidFill>
              <a:latin typeface="Arial" panose="020B0604020202020204" pitchFamily="34" charset="0"/>
              <a:ea typeface="汉仪中宋简" panose="02010600000101010101" charset="-122"/>
            </a:endParaRPr>
          </a:p>
        </p:txBody>
      </p:sp>
      <p:sp>
        <p:nvSpPr>
          <p:cNvPr id="19" name="文本框 18"/>
          <p:cNvSpPr txBox="1"/>
          <p:nvPr>
            <p:custDataLst>
              <p:tags r:id="rId7"/>
            </p:custDataLst>
          </p:nvPr>
        </p:nvSpPr>
        <p:spPr>
          <a:xfrm>
            <a:off x="965200" y="3606165"/>
            <a:ext cx="5994400" cy="342900"/>
          </a:xfrm>
          <a:prstGeom prst="rect">
            <a:avLst/>
          </a:prstGeom>
          <a:noFill/>
        </p:spPr>
        <p:txBody>
          <a:bodyPr wrap="square" lIns="17780" tIns="0" rIns="17780" bIns="0" rtlCol="0" anchor="t">
            <a:noAutofit/>
          </a:bodyPr>
          <a:p>
            <a:pPr algn="l">
              <a:lnSpc>
                <a:spcPct val="120000"/>
              </a:lnSpc>
            </a:pPr>
            <a:r>
              <a:rPr lang="zh-CN" altLang="en-US" sz="1100">
                <a:solidFill>
                  <a:schemeClr val="dk1"/>
                </a:solidFill>
                <a:latin typeface="Arial" panose="020B0604020202020204" pitchFamily="34" charset="0"/>
                <a:ea typeface="汉仪中宋简" panose="02010600000101010101" charset="-122"/>
                <a:cs typeface="微软雅黑" panose="020B0503020204020204" charset="-122"/>
              </a:rPr>
              <a:t>雨水收集需购置截污挂篮、</a:t>
            </a:r>
            <a:r>
              <a:rPr lang="en-US" altLang="zh-CN" sz="1100">
                <a:solidFill>
                  <a:schemeClr val="dk1"/>
                </a:solidFill>
                <a:latin typeface="Arial" panose="020B0604020202020204" pitchFamily="34" charset="0"/>
                <a:ea typeface="汉仪中宋简" panose="02010600000101010101" charset="-122"/>
                <a:cs typeface="微软雅黑" panose="020B0503020204020204" charset="-122"/>
              </a:rPr>
              <a:t>PP</a:t>
            </a:r>
            <a:r>
              <a:rPr lang="zh-CN" altLang="en-US" sz="1100">
                <a:solidFill>
                  <a:schemeClr val="dk1"/>
                </a:solidFill>
                <a:latin typeface="Arial" panose="020B0604020202020204" pitchFamily="34" charset="0"/>
                <a:ea typeface="汉仪中宋简" panose="02010600000101010101" charset="-122"/>
                <a:cs typeface="微软雅黑" panose="020B0503020204020204" charset="-122"/>
              </a:rPr>
              <a:t>模块蓄水池等设备，某小区项目采购设备花费超</a:t>
            </a:r>
            <a:r>
              <a:rPr lang="en-US" altLang="zh-CN" sz="1100">
                <a:solidFill>
                  <a:schemeClr val="dk1"/>
                </a:solidFill>
                <a:latin typeface="Arial" panose="020B0604020202020204" pitchFamily="34" charset="0"/>
                <a:ea typeface="汉仪中宋简" panose="02010600000101010101" charset="-122"/>
                <a:cs typeface="微软雅黑" panose="020B0503020204020204" charset="-122"/>
              </a:rPr>
              <a:t>30</a:t>
            </a:r>
            <a:r>
              <a:rPr lang="zh-CN" altLang="en-US" sz="1100">
                <a:solidFill>
                  <a:schemeClr val="dk1"/>
                </a:solidFill>
                <a:latin typeface="Arial" panose="020B0604020202020204" pitchFamily="34" charset="0"/>
                <a:ea typeface="汉仪中宋简" panose="02010600000101010101" charset="-122"/>
                <a:cs typeface="微软雅黑" panose="020B0503020204020204" charset="-122"/>
              </a:rPr>
              <a:t>万元，占总投资</a:t>
            </a:r>
            <a:r>
              <a:rPr lang="en-US" altLang="zh-CN" sz="1100">
                <a:solidFill>
                  <a:schemeClr val="dk1"/>
                </a:solidFill>
                <a:latin typeface="Arial" panose="020B0604020202020204" pitchFamily="34" charset="0"/>
                <a:ea typeface="汉仪中宋简" panose="02010600000101010101" charset="-122"/>
                <a:cs typeface="微软雅黑" panose="020B0503020204020204" charset="-122"/>
              </a:rPr>
              <a:t>60%</a:t>
            </a:r>
            <a:r>
              <a:rPr lang="zh-CN" altLang="en-US" sz="1100">
                <a:solidFill>
                  <a:schemeClr val="dk1"/>
                </a:solidFill>
                <a:latin typeface="Arial" panose="020B0604020202020204" pitchFamily="34" charset="0"/>
                <a:ea typeface="汉仪中宋简" panose="02010600000101010101" charset="-122"/>
                <a:cs typeface="微软雅黑" panose="020B0503020204020204" charset="-122"/>
              </a:rPr>
              <a:t>以上。</a:t>
            </a:r>
            <a:endParaRPr lang="zh-CN" altLang="en-US" sz="1100">
              <a:solidFill>
                <a:schemeClr val="dk1"/>
              </a:solidFill>
              <a:latin typeface="Arial" panose="020B0604020202020204" pitchFamily="34" charset="0"/>
              <a:ea typeface="汉仪中宋简" panose="02010600000101010101" charset="-122"/>
              <a:cs typeface="微软雅黑" panose="020B0503020204020204" charset="-122"/>
            </a:endParaRPr>
          </a:p>
        </p:txBody>
      </p:sp>
      <p:sp>
        <p:nvSpPr>
          <p:cNvPr id="20" name="任意多边形 19"/>
          <p:cNvSpPr/>
          <p:nvPr>
            <p:custDataLst>
              <p:tags r:id="rId8"/>
            </p:custDataLst>
          </p:nvPr>
        </p:nvSpPr>
        <p:spPr>
          <a:xfrm>
            <a:off x="609600" y="4558665"/>
            <a:ext cx="6705600" cy="1689735"/>
          </a:xfrm>
          <a:custGeom>
            <a:avLst/>
            <a:gdLst>
              <a:gd name="sw" fmla="*/ 1 w 10560"/>
              <a:gd name="sh" fmla="*/ 1 h 2661"/>
              <a:gd name="mins" fmla="min sw sh"/>
              <a:gd name="dsw" fmla="+- 0 sw mins"/>
              <a:gd name="dsh" fmla="+- 0 sh mins"/>
              <a:gd name="p0x0" fmla="*/ 240 w 10560"/>
              <a:gd name="p0y0" fmla="*/ 0 h 2661"/>
              <a:gd name="p0x1" fmla="*/ 10320 w 10560"/>
              <a:gd name="p0y1" fmla="*/ 0 h 2661"/>
              <a:gd name="p0x2" fmla="*/ 10452 w 10560"/>
              <a:gd name="p0y2" fmla="*/ 0 h 2661"/>
              <a:gd name="p0x3" fmla="*/ 10560 w 10560"/>
              <a:gd name="p0y3" fmla="*/ 107 h 2661"/>
              <a:gd name="p0x4" fmla="*/ 10560 w 10560"/>
              <a:gd name="p0y4" fmla="*/ 240 h 2661"/>
              <a:gd name="p0x5" fmla="*/ 10560 w 10560"/>
              <a:gd name="p0y5" fmla="*/ 2421 h 2661"/>
              <a:gd name="p0x6" fmla="*/ 10560 w 10560"/>
              <a:gd name="p0y6" fmla="*/ 2553 h 2661"/>
              <a:gd name="p0x7" fmla="*/ 10452 w 10560"/>
              <a:gd name="p0y7" fmla="*/ 2661 h 2661"/>
              <a:gd name="p0x8" fmla="*/ 10320 w 10560"/>
              <a:gd name="p0y8" fmla="*/ 2661 h 2661"/>
              <a:gd name="p0x9" fmla="*/ 240 w 10560"/>
              <a:gd name="p0y9" fmla="*/ 2661 h 2661"/>
              <a:gd name="p0x10" fmla="*/ 107 w 10560"/>
              <a:gd name="p0y10" fmla="*/ 2661 h 2661"/>
              <a:gd name="p0x11" fmla="*/ 0 w 10560"/>
              <a:gd name="p0y11" fmla="*/ 2553 h 2661"/>
              <a:gd name="p0x12" fmla="*/ 0 w 10560"/>
              <a:gd name="p0y12" fmla="*/ 2421 h 2661"/>
              <a:gd name="p0x13" fmla="*/ 0 w 10560"/>
              <a:gd name="p0y13" fmla="*/ 240 h 2661"/>
              <a:gd name="p0x14" fmla="*/ 0 w 10560"/>
              <a:gd name="p0y14" fmla="*/ 107 h 2661"/>
              <a:gd name="p0x15" fmla="*/ 107 w 10560"/>
              <a:gd name="p0y15" fmla="*/ 0 h 2661"/>
              <a:gd name="p0x16" fmla="*/ 240 w 10560"/>
              <a:gd name="p0y16" fmla="*/ 0 h 2661"/>
            </a:gdLst>
            <a:ahLst/>
            <a:cxnLst/>
            <a:pathLst>
              <a:path>
                <a:moveTo>
                  <a:pt x="p0x0" y="p0y0"/>
                </a:moveTo>
                <a:lnTo>
                  <a:pt x="p0x1" y="p0y1"/>
                </a:lnTo>
                <a:cubicBezTo>
                  <a:pt x="p0x2" y="p0y2"/>
                  <a:pt x="p0x3" y="p0y3"/>
                  <a:pt x="p0x4" y="p0y4"/>
                </a:cubicBezTo>
                <a:lnTo>
                  <a:pt x="p0x5" y="p0y5"/>
                </a:lnTo>
                <a:cubicBezTo>
                  <a:pt x="p0x6" y="p0y6"/>
                  <a:pt x="p0x7" y="p0y7"/>
                  <a:pt x="p0x8" y="p0y8"/>
                </a:cubicBezTo>
                <a:lnTo>
                  <a:pt x="p0x9" y="p0y9"/>
                </a:lnTo>
                <a:cubicBezTo>
                  <a:pt x="p0x10" y="p0y10"/>
                  <a:pt x="p0x11" y="p0y11"/>
                  <a:pt x="p0x12" y="p0y12"/>
                </a:cubicBezTo>
                <a:lnTo>
                  <a:pt x="p0x13" y="p0y13"/>
                </a:lnTo>
                <a:cubicBezTo>
                  <a:pt x="p0x14" y="p0y14"/>
                  <a:pt x="p0x15" y="p0y15"/>
                  <a:pt x="p0x16" y="p0y16"/>
                </a:cubicBezTo>
                <a:close/>
              </a:path>
            </a:pathLst>
          </a:custGeom>
          <a:solidFill>
            <a:schemeClr val="accent1">
              <a:lumMod val="0"/>
              <a:lumOff val="100000"/>
            </a:schemeClr>
          </a:solidFill>
          <a:ln w="19050">
            <a:solidFill>
              <a:schemeClr val="accent1">
                <a:lumMod val="20000"/>
                <a:lumOff val="80000"/>
              </a:schemeClr>
            </a:solidFill>
          </a:ln>
          <a:effectLst>
            <a:outerShdw blurRad="171450" dist="95250" dir="5399999" algn="ctr" rotWithShape="0">
              <a:srgbClr val="000000">
                <a:alpha val="3000"/>
              </a:srgbClr>
            </a:outerShdw>
          </a:effec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>
            <a:noAutofit/>
          </a:bodyPr>
          <a:p>
            <a:pPr algn="l"/>
            <a:endParaRPr lang="zh-CN" altLang="en-US">
              <a:latin typeface="Arial" panose="020B0604020202020204" pitchFamily="34" charset="0"/>
              <a:ea typeface="汉仪中宋简" panose="02010600000101010101" charset="-122"/>
            </a:endParaRPr>
          </a:p>
        </p:txBody>
      </p:sp>
      <p:sp>
        <p:nvSpPr>
          <p:cNvPr id="21" name="文本框 20"/>
          <p:cNvSpPr txBox="1"/>
          <p:nvPr>
            <p:custDataLst>
              <p:tags r:id="rId9"/>
            </p:custDataLst>
          </p:nvPr>
        </p:nvSpPr>
        <p:spPr>
          <a:xfrm>
            <a:off x="965200" y="4939665"/>
            <a:ext cx="5994400" cy="457200"/>
          </a:xfrm>
          <a:prstGeom prst="rect">
            <a:avLst/>
          </a:prstGeom>
          <a:noFill/>
        </p:spPr>
        <p:txBody>
          <a:bodyPr wrap="square" lIns="17780" tIns="0" rIns="17780" bIns="0" rtlCol="0" anchor="t">
            <a:noAutofit/>
          </a:bodyPr>
          <a:p>
            <a:pPr algn="l"/>
            <a:r>
              <a:rPr sz="2700">
                <a:solidFill>
                  <a:schemeClr val="dk1"/>
                </a:solidFill>
                <a:latin typeface="Arial" panose="020B0604020202020204" pitchFamily="34" charset="0"/>
                <a:ea typeface="汉仪中宋简" panose="02010600000101010101" charset="-122"/>
              </a:rPr>
              <a:t>施工安装费用贵</a:t>
            </a:r>
            <a:endParaRPr sz="2700">
              <a:solidFill>
                <a:schemeClr val="dk1"/>
              </a:solidFill>
              <a:latin typeface="Arial" panose="020B0604020202020204" pitchFamily="34" charset="0"/>
              <a:ea typeface="汉仪中宋简" panose="02010600000101010101" charset="-122"/>
            </a:endParaRPr>
          </a:p>
        </p:txBody>
      </p:sp>
      <p:sp>
        <p:nvSpPr>
          <p:cNvPr id="22" name="文本框 21"/>
          <p:cNvSpPr txBox="1"/>
          <p:nvPr>
            <p:custDataLst>
              <p:tags r:id="rId10"/>
            </p:custDataLst>
          </p:nvPr>
        </p:nvSpPr>
        <p:spPr>
          <a:xfrm>
            <a:off x="965200" y="5523865"/>
            <a:ext cx="5994400" cy="342900"/>
          </a:xfrm>
          <a:prstGeom prst="rect">
            <a:avLst/>
          </a:prstGeom>
          <a:noFill/>
        </p:spPr>
        <p:txBody>
          <a:bodyPr wrap="square" lIns="17780" tIns="0" rIns="17780" bIns="0" rtlCol="0" anchor="t">
            <a:noAutofit/>
          </a:bodyPr>
          <a:p>
            <a:pPr algn="l">
              <a:lnSpc>
                <a:spcPct val="120000"/>
              </a:lnSpc>
            </a:pPr>
            <a:r>
              <a:rPr lang="zh-CN" altLang="en-US" sz="1100">
                <a:solidFill>
                  <a:schemeClr val="dk1"/>
                </a:solidFill>
                <a:latin typeface="Arial" panose="020B0604020202020204" pitchFamily="34" charset="0"/>
                <a:ea typeface="汉仪中宋简" panose="02010600000101010101" charset="-122"/>
                <a:cs typeface="微软雅黑" panose="020B0503020204020204" charset="-122"/>
              </a:rPr>
              <a:t>屋顶雨水收集系统安装需专业团队，北京某办公楼施工费达</a:t>
            </a:r>
            <a:r>
              <a:rPr lang="en-US" altLang="zh-CN" sz="1100">
                <a:solidFill>
                  <a:schemeClr val="dk1"/>
                </a:solidFill>
                <a:latin typeface="Arial" panose="020B0604020202020204" pitchFamily="34" charset="0"/>
                <a:ea typeface="汉仪中宋简" panose="02010600000101010101" charset="-122"/>
                <a:cs typeface="微软雅黑" panose="020B0503020204020204" charset="-122"/>
              </a:rPr>
              <a:t>15</a:t>
            </a:r>
            <a:r>
              <a:rPr lang="zh-CN" altLang="en-US" sz="1100">
                <a:solidFill>
                  <a:schemeClr val="dk1"/>
                </a:solidFill>
                <a:latin typeface="Arial" panose="020B0604020202020204" pitchFamily="34" charset="0"/>
                <a:ea typeface="汉仪中宋简" panose="02010600000101010101" charset="-122"/>
                <a:cs typeface="微软雅黑" panose="020B0503020204020204" charset="-122"/>
              </a:rPr>
              <a:t>万元，含管道铺设、防水处理等工序。</a:t>
            </a:r>
            <a:endParaRPr lang="zh-CN" altLang="en-US" sz="1100">
              <a:solidFill>
                <a:schemeClr val="dk1"/>
              </a:solidFill>
              <a:latin typeface="Arial" panose="020B0604020202020204" pitchFamily="34" charset="0"/>
              <a:ea typeface="汉仪中宋简" panose="02010600000101010101" charset="-122"/>
              <a:cs typeface="微软雅黑" panose="020B0503020204020204" charset="-122"/>
            </a:endParaRPr>
          </a:p>
        </p:txBody>
      </p:sp>
    </p:spTree>
    <p:custDataLst>
      <p:tags r:id="rId11"/>
    </p:custData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 idx="16385"/>
            <p:custDataLst>
              <p:tags r:id="rId1"/>
            </p:custDataLst>
          </p:nvPr>
        </p:nvSpPr>
        <p:spPr/>
        <p:txBody>
          <a:bodyPr>
            <a:normAutofit/>
          </a:bodyPr>
          <a:p>
            <a:r>
              <a:rPr lang="zh-CN" altLang="en-US"/>
              <a:t>解决措施</a:t>
            </a:r>
            <a:endParaRPr lang="zh-CN" altLang="en-US"/>
          </a:p>
        </p:txBody>
      </p:sp>
      <p:sp>
        <p:nvSpPr>
          <p:cNvPr id="3" name="文本占位符 6"/>
          <p:cNvSpPr>
            <a:spLocks noGrp="1"/>
          </p:cNvSpPr>
          <p:nvPr>
            <p:ph type="body" idx="16386"/>
            <p:custDataLst>
              <p:tags r:id="rId2"/>
            </p:custDataLst>
          </p:nvPr>
        </p:nvSpPr>
        <p:spPr/>
        <p:txBody>
          <a:bodyPr/>
          <a:p>
            <a:r>
              <a:rPr lang="en-US" altLang="en-US"/>
              <a:t>06</a:t>
            </a:r>
            <a:endParaRPr lang="en-US" altLang="en-US"/>
          </a:p>
        </p:txBody>
      </p:sp>
    </p:spTree>
    <p:custDataLst>
      <p:tags r:id="rId3"/>
    </p:custData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ctrTitle" idx="16385"/>
            <p:custDataLst>
              <p:tags r:id="rId1"/>
            </p:custDataLst>
          </p:nvPr>
        </p:nvSpPr>
        <p:spPr/>
        <p:txBody>
          <a:bodyPr>
            <a:normAutofit/>
          </a:bodyPr>
          <a:p>
            <a:pPr algn="l">
              <a:lnSpc>
                <a:spcPct val="111000"/>
              </a:lnSpc>
            </a:pPr>
            <a:r>
              <a:rPr lang="zh-CN" altLang="en-US"/>
              <a:t>水质处理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6386"/>
            <p:custDataLst>
              <p:tags r:id="rId2"/>
            </p:custDataLst>
          </p:nvPr>
        </p:nvSpPr>
        <p:spPr/>
        <p:txBody>
          <a:bodyPr>
            <a:normAutofit/>
          </a:bodyPr>
          <a:p>
            <a:pPr algn="ctr">
              <a:lnSpc>
                <a:spcPct val="111000"/>
              </a:lnSpc>
            </a:pPr>
            <a:r>
              <a:rPr lang="zh-CN" altLang="en-US"/>
              <a:t>预处理工艺</a:t>
            </a:r>
            <a:endParaRPr lang="zh-CN" altLang="en-US"/>
          </a:p>
        </p:txBody>
      </p:sp>
      <p:sp>
        <p:nvSpPr>
          <p:cNvPr id="4" name="装饰  2"/>
          <p:cNvSpPr>
            <a:spLocks noGrp="1"/>
          </p:cNvSpPr>
          <p:nvPr>
            <p:ph type="body" idx="16392"/>
            <p:custDataLst>
              <p:tags r:id="rId3"/>
            </p:custDataLst>
          </p:nvPr>
        </p:nvSpPr>
        <p:spPr/>
        <p:txBody>
          <a:bodyPr/>
          <a:p>
            <a:r>
              <a:rPr lang="zh-CN" altLang="en-US"/>
              <a:t> 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idx="16387"/>
            <p:custDataLst>
              <p:tags r:id="rId4"/>
            </p:custDataLst>
          </p:nvPr>
        </p:nvSpPr>
        <p:spPr/>
        <p:txBody>
          <a:bodyPr>
            <a:normAutofit/>
          </a:bodyPr>
          <a:p>
            <a:pPr algn="l">
              <a:lnSpc>
                <a:spcPct val="125000"/>
              </a:lnSpc>
            </a:pPr>
            <a:r>
              <a:rPr lang="zh-CN" altLang="en-US"/>
              <a:t>采用格栅+沉淀池组合工艺，北京奥林匹克公园雨水收集系统中，通过格栅去除树叶等杂物，沉淀池可使80%以上悬浮物沉淀。</a:t>
            </a:r>
            <a:endParaRPr lang="zh-CN" altLang="en-US"/>
          </a:p>
        </p:txBody>
      </p:sp>
      <p:sp>
        <p:nvSpPr>
          <p:cNvPr id="6" name="文本占位符 5"/>
          <p:cNvSpPr>
            <a:spLocks noGrp="1"/>
          </p:cNvSpPr>
          <p:nvPr>
            <p:ph type="body" idx="16388"/>
            <p:custDataLst>
              <p:tags r:id="rId5"/>
            </p:custDataLst>
          </p:nvPr>
        </p:nvSpPr>
        <p:spPr/>
        <p:txBody>
          <a:bodyPr>
            <a:normAutofit/>
          </a:bodyPr>
          <a:p>
            <a:pPr algn="ctr">
              <a:lnSpc>
                <a:spcPct val="111000"/>
              </a:lnSpc>
            </a:pPr>
            <a:r>
              <a:rPr lang="zh-CN" altLang="en-US"/>
              <a:t>过滤技术应用</a:t>
            </a:r>
            <a:endParaRPr lang="zh-CN" altLang="en-US"/>
          </a:p>
        </p:txBody>
      </p:sp>
      <p:sp>
        <p:nvSpPr>
          <p:cNvPr id="7" name="装饰  5"/>
          <p:cNvSpPr>
            <a:spLocks noGrp="1"/>
          </p:cNvSpPr>
          <p:nvPr>
            <p:ph type="body" idx="16393"/>
            <p:custDataLst>
              <p:tags r:id="rId6"/>
            </p:custDataLst>
          </p:nvPr>
        </p:nvSpPr>
        <p:spPr/>
        <p:txBody>
          <a:bodyPr/>
          <a:p>
            <a:r>
              <a:rPr lang="zh-CN" altLang="en-US"/>
              <a:t> </a:t>
            </a:r>
            <a:endParaRPr lang="zh-CN" altLang="en-US"/>
          </a:p>
        </p:txBody>
      </p:sp>
      <p:sp>
        <p:nvSpPr>
          <p:cNvPr id="8" name="文本占位符 7"/>
          <p:cNvSpPr>
            <a:spLocks noGrp="1"/>
          </p:cNvSpPr>
          <p:nvPr>
            <p:ph type="body" idx="16389"/>
            <p:custDataLst>
              <p:tags r:id="rId7"/>
            </p:custDataLst>
          </p:nvPr>
        </p:nvSpPr>
        <p:spPr/>
        <p:txBody>
          <a:bodyPr>
            <a:normAutofit/>
          </a:bodyPr>
          <a:p>
            <a:pPr algn="l">
              <a:lnSpc>
                <a:spcPct val="125000"/>
              </a:lnSpc>
            </a:pPr>
            <a:r>
              <a:rPr lang="zh-CN" altLang="en-US"/>
              <a:t>新加坡ABC水计划中，雨水经砂滤+活性炭过滤后，浊度降至1NTU以下，达到景观用水标准，用于公园喷泉补给。</a:t>
            </a:r>
            <a:endParaRPr lang="zh-CN" altLang="en-US"/>
          </a:p>
        </p:txBody>
      </p:sp>
      <p:sp>
        <p:nvSpPr>
          <p:cNvPr id="9" name="文本占位符 8"/>
          <p:cNvSpPr>
            <a:spLocks noGrp="1"/>
          </p:cNvSpPr>
          <p:nvPr>
            <p:ph type="body" idx="16390"/>
            <p:custDataLst>
              <p:tags r:id="rId8"/>
            </p:custDataLst>
          </p:nvPr>
        </p:nvSpPr>
        <p:spPr/>
        <p:txBody>
          <a:bodyPr>
            <a:normAutofit/>
          </a:bodyPr>
          <a:p>
            <a:pPr algn="ctr">
              <a:lnSpc>
                <a:spcPct val="111000"/>
              </a:lnSpc>
            </a:pPr>
            <a:r>
              <a:rPr lang="zh-CN" altLang="en-US"/>
              <a:t>消毒处理环节</a:t>
            </a:r>
            <a:endParaRPr lang="zh-CN" altLang="en-US"/>
          </a:p>
        </p:txBody>
      </p:sp>
      <p:sp>
        <p:nvSpPr>
          <p:cNvPr id="10" name="装饰  8"/>
          <p:cNvSpPr>
            <a:spLocks noGrp="1"/>
          </p:cNvSpPr>
          <p:nvPr>
            <p:ph type="body" idx="16394"/>
            <p:custDataLst>
              <p:tags r:id="rId9"/>
            </p:custDataLst>
          </p:nvPr>
        </p:nvSpPr>
        <p:spPr/>
        <p:txBody>
          <a:bodyPr/>
          <a:p>
            <a:r>
              <a:rPr lang="zh-CN" altLang="en-US"/>
              <a:t> </a:t>
            </a:r>
            <a:endParaRPr lang="zh-CN" altLang="en-US"/>
          </a:p>
        </p:txBody>
      </p:sp>
      <p:sp>
        <p:nvSpPr>
          <p:cNvPr id="11" name="文本占位符 10"/>
          <p:cNvSpPr>
            <a:spLocks noGrp="1"/>
          </p:cNvSpPr>
          <p:nvPr>
            <p:ph type="body" idx="16391"/>
            <p:custDataLst>
              <p:tags r:id="rId10"/>
            </p:custDataLst>
          </p:nvPr>
        </p:nvSpPr>
        <p:spPr/>
        <p:txBody>
          <a:bodyPr>
            <a:normAutofit/>
          </a:bodyPr>
          <a:p>
            <a:pPr algn="l">
              <a:lnSpc>
                <a:spcPct val="125000"/>
              </a:lnSpc>
            </a:pPr>
            <a:r>
              <a:rPr lang="zh-CN" altLang="en-US"/>
              <a:t>德国柏林某社区雨水利用项目，采用紫外线消毒技术，处理后雨水细菌总数＜10CFU/mL，可直接用于绿化灌溉。</a:t>
            </a:r>
            <a:endParaRPr lang="zh-CN" altLang="en-US"/>
          </a:p>
        </p:txBody>
      </p:sp>
    </p:spTree>
    <p:custDataLst>
      <p:tags r:id="rId11"/>
    </p:custData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ctrTitle" idx="16385"/>
            <p:custDataLst>
              <p:tags r:id="rId1"/>
            </p:custDataLst>
          </p:nvPr>
        </p:nvSpPr>
        <p:spPr/>
        <p:txBody>
          <a:bodyPr>
            <a:normAutofit/>
          </a:bodyPr>
          <a:p>
            <a:pPr algn="l">
              <a:lnSpc>
                <a:spcPct val="111000"/>
              </a:lnSpc>
            </a:pPr>
            <a:r>
              <a:rPr lang="zh-CN" altLang="en-US"/>
              <a:t>优化投资方案</a:t>
            </a:r>
            <a:endParaRPr lang="zh-CN" altLang="en-US"/>
          </a:p>
        </p:txBody>
      </p:sp>
      <p:pic>
        <p:nvPicPr>
          <p:cNvPr id="3" name="内容占位符 2" descr="e5b83db6-3df6-11f1-bb31-eea5031d7ed9"/>
          <p:cNvPicPr>
            <a:picLocks noChangeAspect="1"/>
          </p:cNvPicPr>
          <p:nvPr>
            <p:ph idx="16392"/>
            <p:custDataLst>
              <p:tags r:id="rId2"/>
            </p:custDataLst>
          </p:nvPr>
        </p:nvPicPr>
        <p:blipFill>
          <a:blip r:embed="rId3"/>
          <a:srcRect t="1006" b="1006"/>
          <a:stretch>
            <a:fillRect/>
          </a:stretch>
        </p:blipFill>
        <p:spPr>
          <a:xfrm>
            <a:off x="609600" y="1524000"/>
            <a:ext cx="5486400" cy="4724400"/>
          </a:xfrm>
          <a:custGeom>
            <a:avLst/>
            <a:gdLst>
              <a:gd name="connisteX0" fmla="*/ 0 w 5486400"/>
              <a:gd name="connsiteY0" fmla="*/ 203200 h 4724400"/>
              <a:gd name="connisteX1" fmla="*/ 203200 w 5486400"/>
              <a:gd name="connsiteY1" fmla="*/ 0 h 4724400"/>
              <a:gd name="connisteX2" fmla="*/ 5283200 w 5486400"/>
              <a:gd name="connsiteY2" fmla="*/ 0 h 4724400"/>
              <a:gd name="connisteX3" fmla="*/ 5486400 w 5486400"/>
              <a:gd name="connsiteY3" fmla="*/ 203200 h 4724400"/>
              <a:gd name="connisteX4" fmla="*/ 5486400 w 5486400"/>
              <a:gd name="connsiteY4" fmla="*/ 4521200 h 4724400"/>
              <a:gd name="connisteX5" fmla="*/ 5283200 w 5486400"/>
              <a:gd name="connsiteY5" fmla="*/ 4724400 h 4724400"/>
              <a:gd name="connisteX6" fmla="*/ 203200 w 5486400"/>
              <a:gd name="connsiteY6" fmla="*/ 4724400 h 4724400"/>
              <a:gd name="connisteX7" fmla="*/ 0 w 5486400"/>
              <a:gd name="connsiteY7" fmla="*/ 4521200 h 4724400"/>
              <a:gd name="connisteX8" fmla="*/ 0 w 5486400"/>
              <a:gd name="connsiteY8" fmla="*/ 203200 h 4724400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  <a:cxn ang="0">
                <a:pos x="connisteX7" y="connsiteY7"/>
              </a:cxn>
              <a:cxn ang="0">
                <a:pos x="connisteX8" y="connsiteY8"/>
              </a:cxn>
            </a:cxnLst>
            <a:pathLst>
              <a:path w="5486400" h="4724400">
                <a:moveTo>
                  <a:pt x="0" y="203200"/>
                </a:moveTo>
                <a:cubicBezTo>
                  <a:pt x="0" y="90976"/>
                  <a:pt x="90976" y="0"/>
                  <a:pt x="203200" y="0"/>
                </a:cubicBezTo>
                <a:lnTo>
                  <a:pt x="5283200" y="0"/>
                </a:lnTo>
                <a:cubicBezTo>
                  <a:pt x="5395424" y="0"/>
                  <a:pt x="5486400" y="90976"/>
                  <a:pt x="5486400" y="203200"/>
                </a:cubicBezTo>
                <a:lnTo>
                  <a:pt x="5486400" y="4521200"/>
                </a:lnTo>
                <a:cubicBezTo>
                  <a:pt x="5486400" y="4633424"/>
                  <a:pt x="5395424" y="4724400"/>
                  <a:pt x="5283200" y="4724400"/>
                </a:cubicBezTo>
                <a:lnTo>
                  <a:pt x="203200" y="4724400"/>
                </a:lnTo>
                <a:cubicBezTo>
                  <a:pt x="90976" y="4724400"/>
                  <a:pt x="0" y="4633424"/>
                  <a:pt x="0" y="4521200"/>
                </a:cubicBezTo>
                <a:lnTo>
                  <a:pt x="0" y="203200"/>
                </a:lnTo>
                <a:close/>
              </a:path>
            </a:pathLst>
          </a:custGeom>
        </p:spPr>
      </p:pic>
      <p:sp>
        <p:nvSpPr>
          <p:cNvPr id="4" name="文本占位符 3"/>
          <p:cNvSpPr>
            <a:spLocks noGrp="1"/>
          </p:cNvSpPr>
          <p:nvPr>
            <p:ph type="body" idx="16386"/>
            <p:custDataLst>
              <p:tags r:id="rId4"/>
            </p:custDataLst>
          </p:nvPr>
        </p:nvSpPr>
        <p:spPr/>
        <p:txBody>
          <a:bodyPr>
            <a:normAutofit/>
          </a:bodyPr>
          <a:p>
            <a:pPr algn="l">
              <a:lnSpc>
                <a:spcPct val="111000"/>
              </a:lnSpc>
            </a:pPr>
            <a:r>
              <a:rPr lang="zh-CN" altLang="en-US"/>
              <a:t>引入PPP模式吸引社会资本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idx="16387"/>
            <p:custDataLst>
              <p:tags r:id="rId5"/>
            </p:custDataLst>
          </p:nvPr>
        </p:nvSpPr>
        <p:spPr/>
        <p:txBody>
          <a:bodyPr>
            <a:normAutofit/>
          </a:bodyPr>
          <a:p>
            <a:pPr algn="l">
              <a:lnSpc>
                <a:spcPct val="125000"/>
              </a:lnSpc>
            </a:pPr>
            <a:r>
              <a:rPr lang="zh-CN" altLang="en-US"/>
              <a:t>如深圳光明新区雨水收集项目，政府与北控水务合作，社会资本占比60%，共建调蓄池及管网系统。</a:t>
            </a:r>
            <a:endParaRPr lang="zh-CN" altLang="en-US"/>
          </a:p>
        </p:txBody>
      </p:sp>
      <p:sp>
        <p:nvSpPr>
          <p:cNvPr id="6" name="文本占位符 5"/>
          <p:cNvSpPr>
            <a:spLocks noGrp="1"/>
          </p:cNvSpPr>
          <p:nvPr>
            <p:ph type="body" idx="16388"/>
            <p:custDataLst>
              <p:tags r:id="rId6"/>
            </p:custDataLst>
          </p:nvPr>
        </p:nvSpPr>
        <p:spPr/>
        <p:txBody>
          <a:bodyPr>
            <a:normAutofit/>
          </a:bodyPr>
          <a:p>
            <a:pPr algn="l">
              <a:lnSpc>
                <a:spcPct val="111000"/>
              </a:lnSpc>
            </a:pPr>
            <a:r>
              <a:rPr lang="zh-CN" altLang="en-US"/>
              <a:t>申请专项补贴与绿色信贷</a:t>
            </a:r>
            <a:endParaRPr lang="zh-CN" altLang="en-US"/>
          </a:p>
        </p:txBody>
      </p:sp>
      <p:sp>
        <p:nvSpPr>
          <p:cNvPr id="7" name="文本占位符 6"/>
          <p:cNvSpPr>
            <a:spLocks noGrp="1"/>
          </p:cNvSpPr>
          <p:nvPr>
            <p:ph type="body" idx="16389"/>
            <p:custDataLst>
              <p:tags r:id="rId7"/>
            </p:custDataLst>
          </p:nvPr>
        </p:nvSpPr>
        <p:spPr/>
        <p:txBody>
          <a:bodyPr>
            <a:normAutofit/>
          </a:bodyPr>
          <a:p>
            <a:pPr algn="l">
              <a:lnSpc>
                <a:spcPct val="125000"/>
              </a:lnSpc>
            </a:pPr>
            <a:r>
              <a:rPr lang="zh-CN" altLang="en-US"/>
              <a:t>北京某雨水利用企业获国家发改委200万元专项补贴，同时取得兴业银行绿色信贷利率下浮15%优惠。</a:t>
            </a:r>
            <a:endParaRPr lang="zh-CN" altLang="en-US"/>
          </a:p>
        </p:txBody>
      </p:sp>
      <p:sp>
        <p:nvSpPr>
          <p:cNvPr id="8" name="文本占位符 7"/>
          <p:cNvSpPr>
            <a:spLocks noGrp="1"/>
          </p:cNvSpPr>
          <p:nvPr>
            <p:ph type="body" idx="16390"/>
            <p:custDataLst>
              <p:tags r:id="rId8"/>
            </p:custDataLst>
          </p:nvPr>
        </p:nvSpPr>
        <p:spPr/>
        <p:txBody>
          <a:bodyPr>
            <a:normAutofit/>
          </a:bodyPr>
          <a:p>
            <a:pPr algn="l">
              <a:lnSpc>
                <a:spcPct val="111000"/>
              </a:lnSpc>
            </a:pPr>
            <a:r>
              <a:rPr lang="zh-CN" altLang="en-US"/>
              <a:t>推行阶梯式投资回报机制</a:t>
            </a:r>
            <a:endParaRPr lang="zh-CN" altLang="en-US"/>
          </a:p>
        </p:txBody>
      </p:sp>
      <p:sp>
        <p:nvSpPr>
          <p:cNvPr id="9" name="文本占位符 8"/>
          <p:cNvSpPr>
            <a:spLocks noGrp="1"/>
          </p:cNvSpPr>
          <p:nvPr>
            <p:ph type="body" idx="16391"/>
            <p:custDataLst>
              <p:tags r:id="rId9"/>
            </p:custDataLst>
          </p:nvPr>
        </p:nvSpPr>
        <p:spPr/>
        <p:txBody>
          <a:bodyPr>
            <a:normAutofit/>
          </a:bodyPr>
          <a:p>
            <a:pPr algn="l">
              <a:lnSpc>
                <a:spcPct val="125000"/>
              </a:lnSpc>
            </a:pPr>
            <a:r>
              <a:rPr lang="zh-CN" altLang="en-US"/>
              <a:t>上海虹桥商务区雨水回收项目，按回用效益分档计费，年投资回报率达8%-12%，吸引多家环保基金参与。</a:t>
            </a:r>
            <a:endParaRPr lang="zh-CN" altLang="en-US"/>
          </a:p>
        </p:txBody>
      </p:sp>
    </p:spTree>
    <p:custDataLst>
      <p:tags r:id="rId10"/>
    </p:custData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Subtitle 10"/>
          <p:cNvSpPr>
            <a:spLocks noGrp="1"/>
          </p:cNvSpPr>
          <p:nvPr>
            <p:ph type="body" idx="16386"/>
            <p:custDataLst>
              <p:tags r:id="rId1"/>
            </p:custDataLst>
          </p:nvPr>
        </p:nvSpPr>
        <p:spPr/>
        <p:txBody>
          <a:bodyPr/>
          <a:p>
            <a:r>
              <a:rPr lang="zh-CN" altLang="en-US"/>
              <a:t>THE END</a:t>
            </a:r>
            <a:endParaRPr lang="zh-CN" altLang="en-US"/>
          </a:p>
        </p:txBody>
      </p:sp>
      <p:sp>
        <p:nvSpPr>
          <p:cNvPr id="3" name="标题 6"/>
          <p:cNvSpPr>
            <a:spLocks noGrp="1"/>
          </p:cNvSpPr>
          <p:nvPr>
            <p:ph type="ctrTitle" idx="16385"/>
            <p:custDataLst>
              <p:tags r:id="rId2"/>
            </p:custDataLst>
          </p:nvPr>
        </p:nvSpPr>
        <p:spPr/>
        <p:txBody>
          <a:bodyPr>
            <a:normAutofit/>
          </a:bodyPr>
          <a:p>
            <a:r>
              <a:rPr lang="zh-CN" altLang="en-US"/>
              <a:t>谢谢</a:t>
            </a:r>
            <a:endParaRPr lang="zh-CN" altLang="en-US"/>
          </a:p>
        </p:txBody>
      </p:sp>
    </p:spTree>
    <p:custDataLst>
      <p:tags r:id="rId3"/>
    </p:custData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圆角矩形 1"/>
          <p:cNvSpPr/>
          <p:nvPr userDrawn="1"/>
        </p:nvSpPr>
        <p:spPr>
          <a:xfrm>
            <a:off x="730885" y="411476"/>
            <a:ext cx="10729595" cy="6035040"/>
          </a:xfrm>
          <a:prstGeom prst="roundRect">
            <a:avLst>
              <a:gd name="adj" fmla="val 4000"/>
            </a:avLst>
          </a:prstGeom>
          <a:solidFill>
            <a:srgbClr val="FFFFFF"/>
          </a:solidFill>
          <a:ln>
            <a:solidFill>
              <a:srgbClr val="F0F0F0"/>
            </a:soli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>
            <a:noAutofit/>
          </a:bodyPr>
          <a:p>
            <a:pPr algn="ctr"/>
            <a:endParaRPr lang="zh-CN" altLang="en-US"/>
          </a:p>
        </p:txBody>
      </p:sp>
      <p:sp>
        <p:nvSpPr>
          <p:cNvPr id="3" name="文本框 2"/>
          <p:cNvSpPr txBox="1"/>
          <p:nvPr userDrawn="1"/>
        </p:nvSpPr>
        <p:spPr>
          <a:xfrm>
            <a:off x="731520" y="826770"/>
            <a:ext cx="10728960" cy="460375"/>
          </a:xfrm>
          <a:prstGeom prst="rect">
            <a:avLst/>
          </a:prstGeom>
        </p:spPr>
        <p:txBody>
          <a:bodyPr wrap="square" rtlCol="0">
            <a:spAutoFit/>
          </a:bodyPr>
          <a:p>
            <a:pPr algn="ctr"/>
            <a:r>
              <a:rPr lang="zh-CN" altLang="en-US" sz="2400">
                <a:solidFill>
                  <a:srgbClr val="909090"/>
                </a:solidFill>
              </a:rPr>
              <a:t>以上内容由 </a:t>
            </a:r>
            <a:r>
              <a:rPr lang="en-US" altLang="zh-CN" sz="2400">
                <a:solidFill>
                  <a:srgbClr val="909090"/>
                </a:solidFill>
              </a:rPr>
              <a:t>WPS AIPPT </a:t>
            </a:r>
            <a:r>
              <a:rPr lang="zh-CN" altLang="en-US" sz="2400">
                <a:solidFill>
                  <a:srgbClr val="909090"/>
                </a:solidFill>
              </a:rPr>
              <a:t>生成，仅供参考</a:t>
            </a:r>
            <a:endParaRPr lang="zh-CN" altLang="en-US" sz="2400">
              <a:solidFill>
                <a:srgbClr val="909090"/>
              </a:solidFill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4667250" y="2000250"/>
            <a:ext cx="2857500" cy="2857500"/>
          </a:xfrm>
          <a:prstGeom prst="rect">
            <a:avLst/>
          </a:prstGeom>
        </p:spPr>
      </p:pic>
      <p:sp>
        <p:nvSpPr>
          <p:cNvPr id="5" name="文本框 4"/>
          <p:cNvSpPr txBox="1"/>
          <p:nvPr userDrawn="1"/>
        </p:nvSpPr>
        <p:spPr>
          <a:xfrm>
            <a:off x="731520" y="5048250"/>
            <a:ext cx="10728960" cy="398780"/>
          </a:xfrm>
          <a:prstGeom prst="rect">
            <a:avLst/>
          </a:prstGeom>
        </p:spPr>
        <p:txBody>
          <a:bodyPr wrap="square" rtlCol="0">
            <a:spAutoFit/>
          </a:bodyPr>
          <a:p>
            <a:pPr algn="ctr"/>
            <a:r>
              <a:rPr lang="zh-CN" altLang="en-US" sz="2000">
                <a:solidFill>
                  <a:srgbClr val="5F5F5F"/>
                </a:solidFill>
              </a:rPr>
              <a:t>扫码或点击链接，快速生成 </a:t>
            </a:r>
            <a:r>
              <a:rPr lang="en-US" altLang="zh-CN" sz="2000">
                <a:solidFill>
                  <a:srgbClr val="5F5F5F"/>
                </a:solidFill>
              </a:rPr>
              <a:t>PPT</a:t>
            </a:r>
            <a:endParaRPr lang="zh-CN" altLang="en-US" sz="2000">
              <a:solidFill>
                <a:srgbClr val="5F5F5F"/>
              </a:solidFill>
            </a:endParaRPr>
          </a:p>
        </p:txBody>
      </p:sp>
      <p:sp>
        <p:nvSpPr>
          <p:cNvPr id="6" name="文本框 5"/>
          <p:cNvSpPr txBox="1"/>
          <p:nvPr userDrawn="1"/>
        </p:nvSpPr>
        <p:spPr>
          <a:xfrm>
            <a:off x="731520" y="5581650"/>
            <a:ext cx="10728960" cy="398780"/>
          </a:xfrm>
          <a:prstGeom prst="rect">
            <a:avLst/>
          </a:prstGeom>
        </p:spPr>
        <p:txBody>
          <a:bodyPr wrap="square" rtlCol="0">
            <a:spAutoFit/>
          </a:bodyPr>
          <a:p>
            <a:pPr algn="ctr"/>
            <a:r>
              <a:rPr lang="en-US" altLang="zh-CN" sz="2000">
                <a:solidFill>
                  <a:srgbClr val="417FF9"/>
                </a:solidFill>
                <a:hlinkClick r:id="rId3"/>
              </a:rPr>
              <a:t>https://aippt.wps.cn</a:t>
            </a:r>
            <a:endParaRPr lang="zh-CN" altLang="en-US" sz="2000">
              <a:solidFill>
                <a:srgbClr val="417FF9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 idx="16385"/>
            <p:custDataLst>
              <p:tags r:id="rId1"/>
            </p:custDataLst>
          </p:nvPr>
        </p:nvSpPr>
        <p:spPr/>
        <p:txBody>
          <a:bodyPr>
            <a:normAutofit/>
          </a:bodyPr>
          <a:p>
            <a:r>
              <a:rPr lang="zh-CN" altLang="en-US"/>
              <a:t>雨水收集的意义</a:t>
            </a:r>
            <a:endParaRPr lang="zh-CN" altLang="en-US"/>
          </a:p>
        </p:txBody>
      </p:sp>
      <p:sp>
        <p:nvSpPr>
          <p:cNvPr id="3" name="文本占位符 6"/>
          <p:cNvSpPr>
            <a:spLocks noGrp="1"/>
          </p:cNvSpPr>
          <p:nvPr>
            <p:ph type="body" idx="16386"/>
            <p:custDataLst>
              <p:tags r:id="rId2"/>
            </p:custDataLst>
          </p:nvPr>
        </p:nvSpPr>
        <p:spPr/>
        <p:txBody>
          <a:bodyPr/>
          <a:p>
            <a:r>
              <a:rPr lang="en-US" altLang="en-US"/>
              <a:t>01</a:t>
            </a:r>
            <a:endParaRPr lang="en-US" altLang="en-US"/>
          </a:p>
        </p:txBody>
      </p:sp>
    </p:spTree>
    <p:custDataLst>
      <p:tags r:id="rId3"/>
    </p:custData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1" name="标题 10"/>
          <p:cNvSpPr>
            <a:spLocks noGrp="1"/>
          </p:cNvSpPr>
          <p:nvPr>
            <p:ph type="title" idx="10"/>
            <p:custDataLst>
              <p:tags r:id="rId1"/>
            </p:custDataLst>
          </p:nvPr>
        </p:nvSpPr>
        <p:spPr/>
        <p:txBody>
          <a:bodyPr>
            <a:normAutofit/>
          </a:bodyPr>
          <a:p>
            <a:r>
              <a:rPr lang="zh-CN" altLang="en-US">
                <a:latin typeface="+mj-lt"/>
                <a:ea typeface="+mj-ea"/>
              </a:rPr>
              <a:t>水资源利用</a:t>
            </a:r>
            <a:endParaRPr lang="zh-CN" altLang="en-US">
              <a:latin typeface="+mj-lt"/>
              <a:ea typeface="+mj-ea"/>
            </a:endParaRPr>
          </a:p>
        </p:txBody>
      </p:sp>
      <p:sp>
        <p:nvSpPr>
          <p:cNvPr id="12" name="副标题 11"/>
          <p:cNvSpPr>
            <a:spLocks noGrp="1"/>
          </p:cNvSpPr>
          <p:nvPr>
            <p:ph type="subTitle" idx="11"/>
            <p:custDataLst>
              <p:tags r:id="rId2"/>
            </p:custDataLst>
          </p:nvPr>
        </p:nvSpPr>
        <p:spPr/>
        <p:txBody>
          <a:bodyPr/>
          <a:p>
            <a:endParaRPr lang="zh-CN" altLang="en-US">
              <a:latin typeface="+mn-lt"/>
              <a:ea typeface="+mn-ea"/>
            </a:endParaRPr>
          </a:p>
        </p:txBody>
      </p:sp>
      <p:pic>
        <p:nvPicPr>
          <p:cNvPr id="26" name="图片占位符 25" descr="default_4_img"/>
          <p:cNvPicPr>
            <a:picLocks noChangeAspect="1"/>
          </p:cNvPicPr>
          <p:nvPr>
            <p:ph type="pic" idx="13"/>
            <p:custDataLst>
              <p:tags r:id="rId3"/>
            </p:custDataLst>
          </p:nvPr>
        </p:nvPicPr>
        <p:blipFill>
          <a:blip r:embed="rId4"/>
          <a:srcRect l="31757" r="31757"/>
          <a:stretch>
            <a:fillRect/>
          </a:stretch>
        </p:blipFill>
        <p:spPr>
          <a:xfrm>
            <a:off x="7924800" y="608965"/>
            <a:ext cx="3657600" cy="5638800"/>
          </a:xfrm>
          <a:custGeom>
            <a:avLst/>
            <a:gdLst>
              <a:gd name="sw" fmla="*/ 1 w 5760"/>
              <a:gd name="sh" fmla="*/ 1 h 8880"/>
              <a:gd name="mins" fmla="min sw sh"/>
              <a:gd name="dsw" fmla="+- 0 sw mins"/>
              <a:gd name="dsh" fmla="+- 0 sh mins"/>
              <a:gd name="p0x0" fmla="*/ 319 w 5760"/>
              <a:gd name="p0y0" fmla="*/ 0 h 8880"/>
              <a:gd name="p0x1" fmla="*/ 5440 w 5760"/>
              <a:gd name="p0y1" fmla="*/ 0 h 8880"/>
              <a:gd name="p0x2" fmla="*/ 5616 w 5760"/>
              <a:gd name="p0y2" fmla="*/ 0 h 8880"/>
              <a:gd name="p0x3" fmla="*/ 5760 w 5760"/>
              <a:gd name="p0y3" fmla="*/ 143 h 8880"/>
              <a:gd name="p0x4" fmla="*/ 5760 w 5760"/>
              <a:gd name="p0y4" fmla="*/ 319 h 8880"/>
              <a:gd name="p0x5" fmla="*/ 5760 w 5760"/>
              <a:gd name="p0y5" fmla="*/ 8560 h 8880"/>
              <a:gd name="p0x6" fmla="*/ 5760 w 5760"/>
              <a:gd name="p0y6" fmla="*/ 8736 h 8880"/>
              <a:gd name="p0x7" fmla="*/ 5616 w 5760"/>
              <a:gd name="p0y7" fmla="*/ 8880 h 8880"/>
              <a:gd name="p0x8" fmla="*/ 5440 w 5760"/>
              <a:gd name="p0y8" fmla="*/ 8880 h 8880"/>
              <a:gd name="p0x9" fmla="*/ 319 w 5760"/>
              <a:gd name="p0y9" fmla="*/ 8880 h 8880"/>
              <a:gd name="p0x10" fmla="*/ 143 w 5760"/>
              <a:gd name="p0y10" fmla="*/ 8880 h 8880"/>
              <a:gd name="p0x11" fmla="*/ 0 w 5760"/>
              <a:gd name="p0y11" fmla="*/ 8736 h 8880"/>
              <a:gd name="p0x12" fmla="*/ 0 w 5760"/>
              <a:gd name="p0y12" fmla="*/ 8560 h 8880"/>
              <a:gd name="p0x13" fmla="*/ 0 w 5760"/>
              <a:gd name="p0y13" fmla="*/ 319 h 8880"/>
              <a:gd name="p0x14" fmla="*/ 0 w 5760"/>
              <a:gd name="p0y14" fmla="*/ 143 h 8880"/>
              <a:gd name="p0x15" fmla="*/ 143 w 5760"/>
              <a:gd name="p0y15" fmla="*/ 0 h 8880"/>
              <a:gd name="p0x16" fmla="*/ 319 w 5760"/>
              <a:gd name="p0y16" fmla="*/ 0 h 8880"/>
            </a:gdLst>
            <a:ahLst/>
            <a:cxnLst/>
            <a:pathLst>
              <a:path>
                <a:moveTo>
                  <a:pt x="p0x0" y="p0y0"/>
                </a:moveTo>
                <a:lnTo>
                  <a:pt x="p0x1" y="p0y1"/>
                </a:lnTo>
                <a:cubicBezTo>
                  <a:pt x="p0x2" y="p0y2"/>
                  <a:pt x="p0x3" y="p0y3"/>
                  <a:pt x="p0x4" y="p0y4"/>
                </a:cubicBezTo>
                <a:lnTo>
                  <a:pt x="p0x5" y="p0y5"/>
                </a:lnTo>
                <a:cubicBezTo>
                  <a:pt x="p0x6" y="p0y6"/>
                  <a:pt x="p0x7" y="p0y7"/>
                  <a:pt x="p0x8" y="p0y8"/>
                </a:cubicBezTo>
                <a:lnTo>
                  <a:pt x="p0x9" y="p0y9"/>
                </a:lnTo>
                <a:cubicBezTo>
                  <a:pt x="p0x10" y="p0y10"/>
                  <a:pt x="p0x11" y="p0y11"/>
                  <a:pt x="p0x12" y="p0y12"/>
                </a:cubicBezTo>
                <a:lnTo>
                  <a:pt x="p0x13" y="p0y13"/>
                </a:lnTo>
                <a:cubicBezTo>
                  <a:pt x="p0x14" y="p0y14"/>
                  <a:pt x="p0x15" y="p0y15"/>
                  <a:pt x="p0x16" y="p0y16"/>
                </a:cubicBezTo>
              </a:path>
            </a:pathLst>
          </a:custGeom>
          <a:noFill/>
          <a:ln>
            <a:noFill/>
          </a:ln>
        </p:spPr>
      </p:pic>
      <p:sp>
        <p:nvSpPr>
          <p:cNvPr id="17" name="任意多边形 16"/>
          <p:cNvSpPr/>
          <p:nvPr>
            <p:custDataLst>
              <p:tags r:id="rId5"/>
            </p:custDataLst>
          </p:nvPr>
        </p:nvSpPr>
        <p:spPr>
          <a:xfrm>
            <a:off x="609600" y="2640965"/>
            <a:ext cx="6705600" cy="1066800"/>
          </a:xfrm>
          <a:custGeom>
            <a:avLst/>
            <a:gdLst>
              <a:gd name="sw" fmla="*/ 1 w 10560"/>
              <a:gd name="sh" fmla="*/ 1 h 1680"/>
              <a:gd name="mins" fmla="min sw sh"/>
              <a:gd name="dsw" fmla="+- 0 sw mins"/>
              <a:gd name="dsh" fmla="+- 0 sh mins"/>
              <a:gd name="p0x0" fmla="*/ 240 w 10560"/>
              <a:gd name="p0y0" fmla="*/ 0 h 1680"/>
              <a:gd name="p0x1" fmla="*/ 10320 w 10560"/>
              <a:gd name="p0y1" fmla="*/ 0 h 1680"/>
              <a:gd name="p0x2" fmla="*/ 10452 w 10560"/>
              <a:gd name="p0y2" fmla="*/ 0 h 1680"/>
              <a:gd name="p0x3" fmla="*/ 10560 w 10560"/>
              <a:gd name="p0y3" fmla="*/ 107 h 1680"/>
              <a:gd name="p0x4" fmla="*/ 10560 w 10560"/>
              <a:gd name="p0y4" fmla="*/ 240 h 1680"/>
              <a:gd name="p0x5" fmla="*/ 10560 w 10560"/>
              <a:gd name="p0y5" fmla="*/ 1440 h 1680"/>
              <a:gd name="p0x6" fmla="*/ 10560 w 10560"/>
              <a:gd name="p0y6" fmla="*/ 1572 h 1680"/>
              <a:gd name="p0x7" fmla="*/ 10452 w 10560"/>
              <a:gd name="p0y7" fmla="*/ 1680 h 1680"/>
              <a:gd name="p0x8" fmla="*/ 10320 w 10560"/>
              <a:gd name="p0y8" fmla="*/ 1680 h 1680"/>
              <a:gd name="p0x9" fmla="*/ 240 w 10560"/>
              <a:gd name="p0y9" fmla="*/ 1680 h 1680"/>
              <a:gd name="p0x10" fmla="*/ 107 w 10560"/>
              <a:gd name="p0y10" fmla="*/ 1680 h 1680"/>
              <a:gd name="p0x11" fmla="*/ 0 w 10560"/>
              <a:gd name="p0y11" fmla="*/ 1572 h 1680"/>
              <a:gd name="p0x12" fmla="*/ 0 w 10560"/>
              <a:gd name="p0y12" fmla="*/ 1440 h 1680"/>
              <a:gd name="p0x13" fmla="*/ 0 w 10560"/>
              <a:gd name="p0y13" fmla="*/ 240 h 1680"/>
              <a:gd name="p0x14" fmla="*/ 0 w 10560"/>
              <a:gd name="p0y14" fmla="*/ 107 h 1680"/>
              <a:gd name="p0x15" fmla="*/ 107 w 10560"/>
              <a:gd name="p0y15" fmla="*/ 0 h 1680"/>
              <a:gd name="p0x16" fmla="*/ 240 w 10560"/>
              <a:gd name="p0y16" fmla="*/ 0 h 1680"/>
            </a:gdLst>
            <a:ahLst/>
            <a:cxnLst/>
            <a:pathLst>
              <a:path>
                <a:moveTo>
                  <a:pt x="p0x0" y="p0y0"/>
                </a:moveTo>
                <a:lnTo>
                  <a:pt x="p0x1" y="p0y1"/>
                </a:lnTo>
                <a:cubicBezTo>
                  <a:pt x="p0x2" y="p0y2"/>
                  <a:pt x="p0x3" y="p0y3"/>
                  <a:pt x="p0x4" y="p0y4"/>
                </a:cubicBezTo>
                <a:lnTo>
                  <a:pt x="p0x5" y="p0y5"/>
                </a:lnTo>
                <a:cubicBezTo>
                  <a:pt x="p0x6" y="p0y6"/>
                  <a:pt x="p0x7" y="p0y7"/>
                  <a:pt x="p0x8" y="p0y8"/>
                </a:cubicBezTo>
                <a:lnTo>
                  <a:pt x="p0x9" y="p0y9"/>
                </a:lnTo>
                <a:cubicBezTo>
                  <a:pt x="p0x10" y="p0y10"/>
                  <a:pt x="p0x11" y="p0y11"/>
                  <a:pt x="p0x12" y="p0y12"/>
                </a:cubicBezTo>
                <a:lnTo>
                  <a:pt x="p0x13" y="p0y13"/>
                </a:lnTo>
                <a:cubicBezTo>
                  <a:pt x="p0x14" y="p0y14"/>
                  <a:pt x="p0x15" y="p0y15"/>
                  <a:pt x="p0x16" y="p0y16"/>
                </a:cubicBezTo>
                <a:close/>
              </a:path>
            </a:pathLst>
          </a:custGeom>
          <a:solidFill>
            <a:schemeClr val="accent1">
              <a:lumMod val="0"/>
              <a:lumOff val="100000"/>
            </a:schemeClr>
          </a:solidFill>
          <a:ln w="19050">
            <a:solidFill>
              <a:schemeClr val="accent1">
                <a:lumMod val="20000"/>
                <a:lumOff val="80000"/>
              </a:schemeClr>
            </a:solidFill>
          </a:ln>
          <a:effectLst>
            <a:outerShdw blurRad="171450" dist="95250" dir="5399999" algn="ctr" rotWithShape="0">
              <a:srgbClr val="000000">
                <a:alpha val="3000"/>
              </a:srgbClr>
            </a:outerShdw>
          </a:effec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>
            <a:noAutofit/>
          </a:bodyPr>
          <a:p>
            <a:pPr algn="l"/>
            <a:endParaRPr lang="zh-CN" altLang="en-US">
              <a:latin typeface="Arial" panose="020B0604020202020204" pitchFamily="34" charset="0"/>
              <a:ea typeface="汉仪中宋简" panose="02010600000101010101" charset="-122"/>
            </a:endParaRPr>
          </a:p>
        </p:txBody>
      </p:sp>
      <p:sp>
        <p:nvSpPr>
          <p:cNvPr id="18" name="文本框 17"/>
          <p:cNvSpPr txBox="1"/>
          <p:nvPr>
            <p:custDataLst>
              <p:tags r:id="rId6"/>
            </p:custDataLst>
          </p:nvPr>
        </p:nvSpPr>
        <p:spPr>
          <a:xfrm>
            <a:off x="838200" y="2837815"/>
            <a:ext cx="6248400" cy="355600"/>
          </a:xfrm>
          <a:prstGeom prst="rect">
            <a:avLst/>
          </a:prstGeom>
          <a:noFill/>
        </p:spPr>
        <p:txBody>
          <a:bodyPr wrap="square" lIns="17780" tIns="0" rIns="17780" bIns="0" rtlCol="0" anchor="t">
            <a:noAutofit/>
          </a:bodyPr>
          <a:p>
            <a:pPr algn="l"/>
            <a:r>
              <a:rPr sz="2100">
                <a:solidFill>
                  <a:schemeClr val="dk1"/>
                </a:solidFill>
                <a:latin typeface="Arial" panose="020B0604020202020204" pitchFamily="34" charset="0"/>
                <a:ea typeface="汉仪中宋简" panose="02010600000101010101" charset="-122"/>
              </a:rPr>
              <a:t>补充城市供水缺口</a:t>
            </a:r>
            <a:endParaRPr sz="2100">
              <a:solidFill>
                <a:schemeClr val="dk1"/>
              </a:solidFill>
              <a:latin typeface="Arial" panose="020B0604020202020204" pitchFamily="34" charset="0"/>
              <a:ea typeface="汉仪中宋简" panose="02010600000101010101" charset="-122"/>
            </a:endParaRPr>
          </a:p>
        </p:txBody>
      </p:sp>
      <p:sp>
        <p:nvSpPr>
          <p:cNvPr id="19" name="文本框 18"/>
          <p:cNvSpPr txBox="1"/>
          <p:nvPr>
            <p:custDataLst>
              <p:tags r:id="rId7"/>
            </p:custDataLst>
          </p:nvPr>
        </p:nvSpPr>
        <p:spPr>
          <a:xfrm>
            <a:off x="838200" y="3244215"/>
            <a:ext cx="6248400" cy="266700"/>
          </a:xfrm>
          <a:prstGeom prst="rect">
            <a:avLst/>
          </a:prstGeom>
          <a:noFill/>
        </p:spPr>
        <p:txBody>
          <a:bodyPr wrap="square" lIns="17780" tIns="0" rIns="17780" bIns="0" rtlCol="0" anchor="t">
            <a:noAutofit/>
          </a:bodyPr>
          <a:p>
            <a:pPr algn="l">
              <a:lnSpc>
                <a:spcPct val="120000"/>
              </a:lnSpc>
            </a:pPr>
            <a:r>
              <a:rPr lang="zh-CN" altLang="en-US" sz="1100">
                <a:solidFill>
                  <a:schemeClr val="dk1"/>
                </a:solidFill>
                <a:latin typeface="Arial" panose="020B0604020202020204" pitchFamily="34" charset="0"/>
                <a:ea typeface="汉仪中宋简" panose="02010600000101010101" charset="-122"/>
                <a:cs typeface="微软雅黑" panose="020B0503020204020204" charset="-122"/>
              </a:rPr>
              <a:t>新加坡</a:t>
            </a:r>
            <a:r>
              <a:rPr lang="en-US" altLang="zh-CN" sz="1100">
                <a:solidFill>
                  <a:schemeClr val="dk1"/>
                </a:solidFill>
                <a:latin typeface="Arial" panose="020B0604020202020204" pitchFamily="34" charset="0"/>
                <a:ea typeface="汉仪中宋简" panose="02010600000101010101" charset="-122"/>
                <a:cs typeface="微软雅黑" panose="020B0503020204020204" charset="-122"/>
              </a:rPr>
              <a:t>NEWater</a:t>
            </a:r>
            <a:r>
              <a:rPr lang="zh-CN" altLang="en-US" sz="1100">
                <a:solidFill>
                  <a:schemeClr val="dk1"/>
                </a:solidFill>
                <a:latin typeface="Arial" panose="020B0604020202020204" pitchFamily="34" charset="0"/>
                <a:ea typeface="汉仪中宋简" panose="02010600000101010101" charset="-122"/>
                <a:cs typeface="微软雅黑" panose="020B0503020204020204" charset="-122"/>
              </a:rPr>
              <a:t>项目将收集的雨水经深度处理后，满足全国</a:t>
            </a:r>
            <a:r>
              <a:rPr lang="en-US" altLang="zh-CN" sz="1100">
                <a:solidFill>
                  <a:schemeClr val="dk1"/>
                </a:solidFill>
                <a:latin typeface="Arial" panose="020B0604020202020204" pitchFamily="34" charset="0"/>
                <a:ea typeface="汉仪中宋简" panose="02010600000101010101" charset="-122"/>
                <a:cs typeface="微软雅黑" panose="020B0503020204020204" charset="-122"/>
              </a:rPr>
              <a:t>40%</a:t>
            </a:r>
            <a:r>
              <a:rPr lang="zh-CN" altLang="en-US" sz="1100">
                <a:solidFill>
                  <a:schemeClr val="dk1"/>
                </a:solidFill>
                <a:latin typeface="Arial" panose="020B0604020202020204" pitchFamily="34" charset="0"/>
                <a:ea typeface="汉仪中宋简" panose="02010600000101010101" charset="-122"/>
                <a:cs typeface="微软雅黑" panose="020B0503020204020204" charset="-122"/>
              </a:rPr>
              <a:t>的用水需求，年供水量达</a:t>
            </a:r>
            <a:r>
              <a:rPr lang="en-US" altLang="zh-CN" sz="1100">
                <a:solidFill>
                  <a:schemeClr val="dk1"/>
                </a:solidFill>
                <a:latin typeface="Arial" panose="020B0604020202020204" pitchFamily="34" charset="0"/>
                <a:ea typeface="汉仪中宋简" panose="02010600000101010101" charset="-122"/>
                <a:cs typeface="微软雅黑" panose="020B0503020204020204" charset="-122"/>
              </a:rPr>
              <a:t>4</a:t>
            </a:r>
            <a:r>
              <a:rPr lang="zh-CN" altLang="en-US" sz="1100">
                <a:solidFill>
                  <a:schemeClr val="dk1"/>
                </a:solidFill>
                <a:latin typeface="Arial" panose="020B0604020202020204" pitchFamily="34" charset="0"/>
                <a:ea typeface="汉仪中宋简" panose="02010600000101010101" charset="-122"/>
                <a:cs typeface="微软雅黑" panose="020B0503020204020204" charset="-122"/>
              </a:rPr>
              <a:t>亿立方米。</a:t>
            </a:r>
            <a:endParaRPr lang="zh-CN" altLang="en-US" sz="1100">
              <a:solidFill>
                <a:schemeClr val="dk1"/>
              </a:solidFill>
              <a:latin typeface="Arial" panose="020B0604020202020204" pitchFamily="34" charset="0"/>
              <a:ea typeface="汉仪中宋简" panose="02010600000101010101" charset="-122"/>
              <a:cs typeface="微软雅黑" panose="020B0503020204020204" charset="-122"/>
            </a:endParaRPr>
          </a:p>
        </p:txBody>
      </p:sp>
      <p:sp>
        <p:nvSpPr>
          <p:cNvPr id="20" name="任意多边形 19"/>
          <p:cNvSpPr/>
          <p:nvPr>
            <p:custDataLst>
              <p:tags r:id="rId8"/>
            </p:custDataLst>
          </p:nvPr>
        </p:nvSpPr>
        <p:spPr>
          <a:xfrm>
            <a:off x="609600" y="3910965"/>
            <a:ext cx="6705600" cy="1066800"/>
          </a:xfrm>
          <a:custGeom>
            <a:avLst/>
            <a:gdLst>
              <a:gd name="sw" fmla="*/ 1 w 10560"/>
              <a:gd name="sh" fmla="*/ 1 h 1680"/>
              <a:gd name="mins" fmla="min sw sh"/>
              <a:gd name="dsw" fmla="+- 0 sw mins"/>
              <a:gd name="dsh" fmla="+- 0 sh mins"/>
              <a:gd name="p0x0" fmla="*/ 240 w 10560"/>
              <a:gd name="p0y0" fmla="*/ 0 h 1680"/>
              <a:gd name="p0x1" fmla="*/ 10320 w 10560"/>
              <a:gd name="p0y1" fmla="*/ 0 h 1680"/>
              <a:gd name="p0x2" fmla="*/ 10452 w 10560"/>
              <a:gd name="p0y2" fmla="*/ 0 h 1680"/>
              <a:gd name="p0x3" fmla="*/ 10560 w 10560"/>
              <a:gd name="p0y3" fmla="*/ 107 h 1680"/>
              <a:gd name="p0x4" fmla="*/ 10560 w 10560"/>
              <a:gd name="p0y4" fmla="*/ 240 h 1680"/>
              <a:gd name="p0x5" fmla="*/ 10560 w 10560"/>
              <a:gd name="p0y5" fmla="*/ 1440 h 1680"/>
              <a:gd name="p0x6" fmla="*/ 10560 w 10560"/>
              <a:gd name="p0y6" fmla="*/ 1572 h 1680"/>
              <a:gd name="p0x7" fmla="*/ 10452 w 10560"/>
              <a:gd name="p0y7" fmla="*/ 1680 h 1680"/>
              <a:gd name="p0x8" fmla="*/ 10320 w 10560"/>
              <a:gd name="p0y8" fmla="*/ 1680 h 1680"/>
              <a:gd name="p0x9" fmla="*/ 240 w 10560"/>
              <a:gd name="p0y9" fmla="*/ 1680 h 1680"/>
              <a:gd name="p0x10" fmla="*/ 107 w 10560"/>
              <a:gd name="p0y10" fmla="*/ 1680 h 1680"/>
              <a:gd name="p0x11" fmla="*/ 0 w 10560"/>
              <a:gd name="p0y11" fmla="*/ 1572 h 1680"/>
              <a:gd name="p0x12" fmla="*/ 0 w 10560"/>
              <a:gd name="p0y12" fmla="*/ 1440 h 1680"/>
              <a:gd name="p0x13" fmla="*/ 0 w 10560"/>
              <a:gd name="p0y13" fmla="*/ 240 h 1680"/>
              <a:gd name="p0x14" fmla="*/ 0 w 10560"/>
              <a:gd name="p0y14" fmla="*/ 107 h 1680"/>
              <a:gd name="p0x15" fmla="*/ 107 w 10560"/>
              <a:gd name="p0y15" fmla="*/ 0 h 1680"/>
              <a:gd name="p0x16" fmla="*/ 240 w 10560"/>
              <a:gd name="p0y16" fmla="*/ 0 h 1680"/>
            </a:gdLst>
            <a:ahLst/>
            <a:cxnLst/>
            <a:pathLst>
              <a:path>
                <a:moveTo>
                  <a:pt x="p0x0" y="p0y0"/>
                </a:moveTo>
                <a:lnTo>
                  <a:pt x="p0x1" y="p0y1"/>
                </a:lnTo>
                <a:cubicBezTo>
                  <a:pt x="p0x2" y="p0y2"/>
                  <a:pt x="p0x3" y="p0y3"/>
                  <a:pt x="p0x4" y="p0y4"/>
                </a:cubicBezTo>
                <a:lnTo>
                  <a:pt x="p0x5" y="p0y5"/>
                </a:lnTo>
                <a:cubicBezTo>
                  <a:pt x="p0x6" y="p0y6"/>
                  <a:pt x="p0x7" y="p0y7"/>
                  <a:pt x="p0x8" y="p0y8"/>
                </a:cubicBezTo>
                <a:lnTo>
                  <a:pt x="p0x9" y="p0y9"/>
                </a:lnTo>
                <a:cubicBezTo>
                  <a:pt x="p0x10" y="p0y10"/>
                  <a:pt x="p0x11" y="p0y11"/>
                  <a:pt x="p0x12" y="p0y12"/>
                </a:cubicBezTo>
                <a:lnTo>
                  <a:pt x="p0x13" y="p0y13"/>
                </a:lnTo>
                <a:cubicBezTo>
                  <a:pt x="p0x14" y="p0y14"/>
                  <a:pt x="p0x15" y="p0y15"/>
                  <a:pt x="p0x16" y="p0y16"/>
                </a:cubicBezTo>
                <a:close/>
              </a:path>
            </a:pathLst>
          </a:custGeom>
          <a:solidFill>
            <a:schemeClr val="accent1">
              <a:lumMod val="0"/>
              <a:lumOff val="100000"/>
            </a:schemeClr>
          </a:solidFill>
          <a:ln w="19050">
            <a:solidFill>
              <a:schemeClr val="accent1">
                <a:lumMod val="20000"/>
                <a:lumOff val="80000"/>
              </a:schemeClr>
            </a:solidFill>
          </a:ln>
          <a:effectLst>
            <a:outerShdw blurRad="171450" dist="95250" dir="5399999" algn="ctr" rotWithShape="0">
              <a:srgbClr val="000000">
                <a:alpha val="3000"/>
              </a:srgbClr>
            </a:outerShdw>
          </a:effec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>
            <a:noAutofit/>
          </a:bodyPr>
          <a:p>
            <a:pPr algn="l"/>
            <a:endParaRPr lang="zh-CN" altLang="en-US">
              <a:latin typeface="Arial" panose="020B0604020202020204" pitchFamily="34" charset="0"/>
              <a:ea typeface="汉仪中宋简" panose="02010600000101010101" charset="-122"/>
            </a:endParaRPr>
          </a:p>
        </p:txBody>
      </p:sp>
      <p:sp>
        <p:nvSpPr>
          <p:cNvPr id="21" name="文本框 20"/>
          <p:cNvSpPr txBox="1"/>
          <p:nvPr>
            <p:custDataLst>
              <p:tags r:id="rId9"/>
            </p:custDataLst>
          </p:nvPr>
        </p:nvSpPr>
        <p:spPr>
          <a:xfrm>
            <a:off x="838200" y="4107815"/>
            <a:ext cx="6248400" cy="355600"/>
          </a:xfrm>
          <a:prstGeom prst="rect">
            <a:avLst/>
          </a:prstGeom>
          <a:noFill/>
        </p:spPr>
        <p:txBody>
          <a:bodyPr wrap="square" lIns="17780" tIns="0" rIns="17780" bIns="0" rtlCol="0" anchor="t">
            <a:noAutofit/>
          </a:bodyPr>
          <a:p>
            <a:pPr algn="l"/>
            <a:r>
              <a:rPr sz="2100">
                <a:solidFill>
                  <a:schemeClr val="dk1"/>
                </a:solidFill>
                <a:latin typeface="Arial" panose="020B0604020202020204" pitchFamily="34" charset="0"/>
                <a:ea typeface="汉仪中宋简" panose="02010600000101010101" charset="-122"/>
              </a:rPr>
              <a:t>农业灌溉高效应用</a:t>
            </a:r>
            <a:endParaRPr sz="2100">
              <a:solidFill>
                <a:schemeClr val="dk1"/>
              </a:solidFill>
              <a:latin typeface="Arial" panose="020B0604020202020204" pitchFamily="34" charset="0"/>
              <a:ea typeface="汉仪中宋简" panose="02010600000101010101" charset="-122"/>
            </a:endParaRPr>
          </a:p>
        </p:txBody>
      </p:sp>
      <p:sp>
        <p:nvSpPr>
          <p:cNvPr id="22" name="文本框 21"/>
          <p:cNvSpPr txBox="1"/>
          <p:nvPr>
            <p:custDataLst>
              <p:tags r:id="rId10"/>
            </p:custDataLst>
          </p:nvPr>
        </p:nvSpPr>
        <p:spPr>
          <a:xfrm>
            <a:off x="838200" y="4514215"/>
            <a:ext cx="6248400" cy="266700"/>
          </a:xfrm>
          <a:prstGeom prst="rect">
            <a:avLst/>
          </a:prstGeom>
          <a:noFill/>
        </p:spPr>
        <p:txBody>
          <a:bodyPr wrap="square" lIns="17780" tIns="0" rIns="17780" bIns="0" rtlCol="0" anchor="t">
            <a:noAutofit/>
          </a:bodyPr>
          <a:p>
            <a:pPr algn="l">
              <a:lnSpc>
                <a:spcPct val="120000"/>
              </a:lnSpc>
            </a:pPr>
            <a:r>
              <a:rPr lang="zh-CN" altLang="en-US" sz="1100">
                <a:solidFill>
                  <a:schemeClr val="dk1"/>
                </a:solidFill>
                <a:latin typeface="Arial" panose="020B0604020202020204" pitchFamily="34" charset="0"/>
                <a:ea typeface="汉仪中宋简" panose="02010600000101010101" charset="-122"/>
                <a:cs typeface="微软雅黑" panose="020B0503020204020204" charset="-122"/>
              </a:rPr>
              <a:t>以色列内盖夫沙漠地区通过雨水收集系统，实现精准滴灌，使橄榄树种植面积扩大</a:t>
            </a:r>
            <a:r>
              <a:rPr lang="en-US" altLang="zh-CN" sz="1100">
                <a:solidFill>
                  <a:schemeClr val="dk1"/>
                </a:solidFill>
                <a:latin typeface="Arial" panose="020B0604020202020204" pitchFamily="34" charset="0"/>
                <a:ea typeface="汉仪中宋简" panose="02010600000101010101" charset="-122"/>
                <a:cs typeface="微软雅黑" panose="020B0503020204020204" charset="-122"/>
              </a:rPr>
              <a:t>2000</a:t>
            </a:r>
            <a:r>
              <a:rPr lang="zh-CN" altLang="en-US" sz="1100">
                <a:solidFill>
                  <a:schemeClr val="dk1"/>
                </a:solidFill>
                <a:latin typeface="Arial" panose="020B0604020202020204" pitchFamily="34" charset="0"/>
                <a:ea typeface="汉仪中宋简" panose="02010600000101010101" charset="-122"/>
                <a:cs typeface="微软雅黑" panose="020B0503020204020204" charset="-122"/>
              </a:rPr>
              <a:t>公顷。</a:t>
            </a:r>
            <a:endParaRPr lang="zh-CN" altLang="en-US" sz="1100">
              <a:solidFill>
                <a:schemeClr val="dk1"/>
              </a:solidFill>
              <a:latin typeface="Arial" panose="020B0604020202020204" pitchFamily="34" charset="0"/>
              <a:ea typeface="汉仪中宋简" panose="02010600000101010101" charset="-122"/>
              <a:cs typeface="微软雅黑" panose="020B0503020204020204" charset="-122"/>
            </a:endParaRPr>
          </a:p>
        </p:txBody>
      </p:sp>
      <p:sp>
        <p:nvSpPr>
          <p:cNvPr id="23" name="任意多边形 22"/>
          <p:cNvSpPr/>
          <p:nvPr>
            <p:custDataLst>
              <p:tags r:id="rId11"/>
            </p:custDataLst>
          </p:nvPr>
        </p:nvSpPr>
        <p:spPr>
          <a:xfrm>
            <a:off x="609600" y="5180965"/>
            <a:ext cx="6705600" cy="1067435"/>
          </a:xfrm>
          <a:custGeom>
            <a:avLst/>
            <a:gdLst>
              <a:gd name="sw" fmla="*/ 1 w 10560"/>
              <a:gd name="sh" fmla="*/ 1 h 1681"/>
              <a:gd name="mins" fmla="min sw sh"/>
              <a:gd name="dsw" fmla="+- 0 sw mins"/>
              <a:gd name="dsh" fmla="+- 0 sh mins"/>
              <a:gd name="p0x0" fmla="*/ 240 w 10560"/>
              <a:gd name="p0y0" fmla="*/ 0 h 1681"/>
              <a:gd name="p0x1" fmla="*/ 10320 w 10560"/>
              <a:gd name="p0y1" fmla="*/ 0 h 1681"/>
              <a:gd name="p0x2" fmla="*/ 10452 w 10560"/>
              <a:gd name="p0y2" fmla="*/ 0 h 1681"/>
              <a:gd name="p0x3" fmla="*/ 10560 w 10560"/>
              <a:gd name="p0y3" fmla="*/ 107 h 1681"/>
              <a:gd name="p0x4" fmla="*/ 10560 w 10560"/>
              <a:gd name="p0y4" fmla="*/ 240 h 1681"/>
              <a:gd name="p0x5" fmla="*/ 10560 w 10560"/>
              <a:gd name="p0y5" fmla="*/ 1441 h 1681"/>
              <a:gd name="p0x6" fmla="*/ 10560 w 10560"/>
              <a:gd name="p0y6" fmla="*/ 1573 h 1681"/>
              <a:gd name="p0x7" fmla="*/ 10452 w 10560"/>
              <a:gd name="p0y7" fmla="*/ 1681 h 1681"/>
              <a:gd name="p0x8" fmla="*/ 10320 w 10560"/>
              <a:gd name="p0y8" fmla="*/ 1681 h 1681"/>
              <a:gd name="p0x9" fmla="*/ 240 w 10560"/>
              <a:gd name="p0y9" fmla="*/ 1681 h 1681"/>
              <a:gd name="p0x10" fmla="*/ 107 w 10560"/>
              <a:gd name="p0y10" fmla="*/ 1681 h 1681"/>
              <a:gd name="p0x11" fmla="*/ 0 w 10560"/>
              <a:gd name="p0y11" fmla="*/ 1573 h 1681"/>
              <a:gd name="p0x12" fmla="*/ 0 w 10560"/>
              <a:gd name="p0y12" fmla="*/ 1441 h 1681"/>
              <a:gd name="p0x13" fmla="*/ 0 w 10560"/>
              <a:gd name="p0y13" fmla="*/ 240 h 1681"/>
              <a:gd name="p0x14" fmla="*/ 0 w 10560"/>
              <a:gd name="p0y14" fmla="*/ 107 h 1681"/>
              <a:gd name="p0x15" fmla="*/ 107 w 10560"/>
              <a:gd name="p0y15" fmla="*/ 0 h 1681"/>
              <a:gd name="p0x16" fmla="*/ 240 w 10560"/>
              <a:gd name="p0y16" fmla="*/ 0 h 1681"/>
            </a:gdLst>
            <a:ahLst/>
            <a:cxnLst/>
            <a:pathLst>
              <a:path>
                <a:moveTo>
                  <a:pt x="p0x0" y="p0y0"/>
                </a:moveTo>
                <a:lnTo>
                  <a:pt x="p0x1" y="p0y1"/>
                </a:lnTo>
                <a:cubicBezTo>
                  <a:pt x="p0x2" y="p0y2"/>
                  <a:pt x="p0x3" y="p0y3"/>
                  <a:pt x="p0x4" y="p0y4"/>
                </a:cubicBezTo>
                <a:lnTo>
                  <a:pt x="p0x5" y="p0y5"/>
                </a:lnTo>
                <a:cubicBezTo>
                  <a:pt x="p0x6" y="p0y6"/>
                  <a:pt x="p0x7" y="p0y7"/>
                  <a:pt x="p0x8" y="p0y8"/>
                </a:cubicBezTo>
                <a:lnTo>
                  <a:pt x="p0x9" y="p0y9"/>
                </a:lnTo>
                <a:cubicBezTo>
                  <a:pt x="p0x10" y="p0y10"/>
                  <a:pt x="p0x11" y="p0y11"/>
                  <a:pt x="p0x12" y="p0y12"/>
                </a:cubicBezTo>
                <a:lnTo>
                  <a:pt x="p0x13" y="p0y13"/>
                </a:lnTo>
                <a:cubicBezTo>
                  <a:pt x="p0x14" y="p0y14"/>
                  <a:pt x="p0x15" y="p0y15"/>
                  <a:pt x="p0x16" y="p0y16"/>
                </a:cubicBezTo>
                <a:close/>
              </a:path>
            </a:pathLst>
          </a:custGeom>
          <a:solidFill>
            <a:schemeClr val="accent1">
              <a:lumMod val="0"/>
              <a:lumOff val="100000"/>
            </a:schemeClr>
          </a:solidFill>
          <a:ln w="19050">
            <a:solidFill>
              <a:schemeClr val="accent1">
                <a:lumMod val="20000"/>
                <a:lumOff val="80000"/>
              </a:schemeClr>
            </a:solidFill>
          </a:ln>
          <a:effectLst>
            <a:outerShdw blurRad="171450" dist="95250" dir="5399999" algn="ctr" rotWithShape="0">
              <a:srgbClr val="000000">
                <a:alpha val="3000"/>
              </a:srgbClr>
            </a:outerShdw>
          </a:effec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>
            <a:noAutofit/>
          </a:bodyPr>
          <a:p>
            <a:pPr algn="l"/>
            <a:endParaRPr lang="zh-CN" altLang="en-US">
              <a:latin typeface="Arial" panose="020B0604020202020204" pitchFamily="34" charset="0"/>
              <a:ea typeface="汉仪中宋简" panose="02010600000101010101" charset="-122"/>
            </a:endParaRPr>
          </a:p>
        </p:txBody>
      </p:sp>
      <p:sp>
        <p:nvSpPr>
          <p:cNvPr id="24" name="文本框 23"/>
          <p:cNvSpPr txBox="1"/>
          <p:nvPr>
            <p:custDataLst>
              <p:tags r:id="rId12"/>
            </p:custDataLst>
          </p:nvPr>
        </p:nvSpPr>
        <p:spPr>
          <a:xfrm>
            <a:off x="838200" y="5377815"/>
            <a:ext cx="6248400" cy="355600"/>
          </a:xfrm>
          <a:prstGeom prst="rect">
            <a:avLst/>
          </a:prstGeom>
          <a:noFill/>
        </p:spPr>
        <p:txBody>
          <a:bodyPr wrap="square" lIns="17780" tIns="0" rIns="17780" bIns="0" rtlCol="0" anchor="t">
            <a:noAutofit/>
          </a:bodyPr>
          <a:p>
            <a:pPr algn="l"/>
            <a:r>
              <a:rPr sz="2100">
                <a:solidFill>
                  <a:schemeClr val="dk1"/>
                </a:solidFill>
                <a:latin typeface="Arial" panose="020B0604020202020204" pitchFamily="34" charset="0"/>
                <a:ea typeface="汉仪中宋简" panose="02010600000101010101" charset="-122"/>
              </a:rPr>
              <a:t>工业循环用水</a:t>
            </a:r>
            <a:endParaRPr sz="2100">
              <a:solidFill>
                <a:schemeClr val="dk1"/>
              </a:solidFill>
              <a:latin typeface="Arial" panose="020B0604020202020204" pitchFamily="34" charset="0"/>
              <a:ea typeface="汉仪中宋简" panose="02010600000101010101" charset="-122"/>
            </a:endParaRPr>
          </a:p>
        </p:txBody>
      </p:sp>
      <p:sp>
        <p:nvSpPr>
          <p:cNvPr id="25" name="文本框 24"/>
          <p:cNvSpPr txBox="1"/>
          <p:nvPr>
            <p:custDataLst>
              <p:tags r:id="rId13"/>
            </p:custDataLst>
          </p:nvPr>
        </p:nvSpPr>
        <p:spPr>
          <a:xfrm>
            <a:off x="838200" y="5784215"/>
            <a:ext cx="6248400" cy="266700"/>
          </a:xfrm>
          <a:prstGeom prst="rect">
            <a:avLst/>
          </a:prstGeom>
          <a:noFill/>
        </p:spPr>
        <p:txBody>
          <a:bodyPr wrap="square" lIns="17780" tIns="0" rIns="17780" bIns="0" rtlCol="0" anchor="t">
            <a:noAutofit/>
          </a:bodyPr>
          <a:p>
            <a:pPr algn="l">
              <a:lnSpc>
                <a:spcPct val="120000"/>
              </a:lnSpc>
            </a:pPr>
            <a:r>
              <a:rPr lang="zh-CN" altLang="en-US" sz="1100">
                <a:solidFill>
                  <a:schemeClr val="dk1"/>
                </a:solidFill>
                <a:latin typeface="Arial" panose="020B0604020202020204" pitchFamily="34" charset="0"/>
                <a:ea typeface="汉仪中宋简" panose="02010600000101010101" charset="-122"/>
                <a:cs typeface="微软雅黑" panose="020B0503020204020204" charset="-122"/>
              </a:rPr>
              <a:t>德国巴斯夫集团工厂利用雨水收集技术，年节约工业用水</a:t>
            </a:r>
            <a:r>
              <a:rPr lang="en-US" altLang="zh-CN" sz="1100">
                <a:solidFill>
                  <a:schemeClr val="dk1"/>
                </a:solidFill>
                <a:latin typeface="Arial" panose="020B0604020202020204" pitchFamily="34" charset="0"/>
                <a:ea typeface="汉仪中宋简" panose="02010600000101010101" charset="-122"/>
                <a:cs typeface="微软雅黑" panose="020B0503020204020204" charset="-122"/>
              </a:rPr>
              <a:t>120</a:t>
            </a:r>
            <a:r>
              <a:rPr lang="zh-CN" altLang="en-US" sz="1100">
                <a:solidFill>
                  <a:schemeClr val="dk1"/>
                </a:solidFill>
                <a:latin typeface="Arial" panose="020B0604020202020204" pitchFamily="34" charset="0"/>
                <a:ea typeface="汉仪中宋简" panose="02010600000101010101" charset="-122"/>
                <a:cs typeface="微软雅黑" panose="020B0503020204020204" charset="-122"/>
              </a:rPr>
              <a:t>万立方米，降低生产成本</a:t>
            </a:r>
            <a:r>
              <a:rPr lang="en-US" altLang="zh-CN" sz="1100">
                <a:solidFill>
                  <a:schemeClr val="dk1"/>
                </a:solidFill>
                <a:latin typeface="Arial" panose="020B0604020202020204" pitchFamily="34" charset="0"/>
                <a:ea typeface="汉仪中宋简" panose="02010600000101010101" charset="-122"/>
                <a:cs typeface="微软雅黑" panose="020B0503020204020204" charset="-122"/>
              </a:rPr>
              <a:t>15%</a:t>
            </a:r>
            <a:r>
              <a:rPr lang="zh-CN" altLang="en-US" sz="1100">
                <a:solidFill>
                  <a:schemeClr val="dk1"/>
                </a:solidFill>
                <a:latin typeface="Arial" panose="020B0604020202020204" pitchFamily="34" charset="0"/>
                <a:ea typeface="汉仪中宋简" panose="02010600000101010101" charset="-122"/>
                <a:cs typeface="微软雅黑" panose="020B0503020204020204" charset="-122"/>
              </a:rPr>
              <a:t>。</a:t>
            </a:r>
            <a:endParaRPr lang="zh-CN" altLang="en-US" sz="1100">
              <a:solidFill>
                <a:schemeClr val="dk1"/>
              </a:solidFill>
              <a:latin typeface="Arial" panose="020B0604020202020204" pitchFamily="34" charset="0"/>
              <a:ea typeface="汉仪中宋简" panose="02010600000101010101" charset="-122"/>
              <a:cs typeface="微软雅黑" panose="020B0503020204020204" charset="-122"/>
            </a:endParaRPr>
          </a:p>
        </p:txBody>
      </p:sp>
    </p:spTree>
    <p:custDataLst>
      <p:tags r:id="rId14"/>
    </p:custData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ctrTitle" idx="16385"/>
            <p:custDataLst>
              <p:tags r:id="rId1"/>
            </p:custDataLst>
          </p:nvPr>
        </p:nvSpPr>
        <p:spPr/>
        <p:txBody>
          <a:bodyPr>
            <a:normAutofit/>
          </a:bodyPr>
          <a:p>
            <a:pPr algn="l">
              <a:lnSpc>
                <a:spcPct val="111000"/>
              </a:lnSpc>
            </a:pPr>
            <a:r>
              <a:rPr lang="zh-CN" altLang="en-US"/>
              <a:t>缓解城市内涝</a:t>
            </a:r>
            <a:endParaRPr lang="zh-CN" altLang="en-US"/>
          </a:p>
        </p:txBody>
      </p:sp>
      <p:pic>
        <p:nvPicPr>
          <p:cNvPr id="3" name="内容占位符 2" descr="e7300b7d-3df6-11f1-a0e8-06e2fac9a0ca"/>
          <p:cNvPicPr>
            <a:picLocks noChangeAspect="1"/>
          </p:cNvPicPr>
          <p:nvPr>
            <p:ph idx="16392"/>
            <p:custDataLst>
              <p:tags r:id="rId2"/>
            </p:custDataLst>
          </p:nvPr>
        </p:nvPicPr>
        <p:blipFill>
          <a:blip r:embed="rId3"/>
          <a:srcRect t="1533" b="1533"/>
          <a:stretch>
            <a:fillRect/>
          </a:stretch>
        </p:blipFill>
        <p:spPr>
          <a:xfrm>
            <a:off x="609600" y="609600"/>
            <a:ext cx="10972800" cy="2336800"/>
          </a:xfrm>
          <a:custGeom>
            <a:avLst/>
            <a:gdLst>
              <a:gd name="connisteX0" fmla="*/ 0 w 10972800"/>
              <a:gd name="connsiteY0" fmla="*/ 203200 h 2336800"/>
              <a:gd name="connisteX1" fmla="*/ 203200 w 10972800"/>
              <a:gd name="connsiteY1" fmla="*/ 0 h 2336800"/>
              <a:gd name="connisteX2" fmla="*/ 10769600 w 10972800"/>
              <a:gd name="connsiteY2" fmla="*/ 0 h 2336800"/>
              <a:gd name="connisteX3" fmla="*/ 10972800 w 10972800"/>
              <a:gd name="connsiteY3" fmla="*/ 203200 h 2336800"/>
              <a:gd name="connisteX4" fmla="*/ 10972800 w 10972800"/>
              <a:gd name="connsiteY4" fmla="*/ 2133600 h 2336800"/>
              <a:gd name="connisteX5" fmla="*/ 10769600 w 10972800"/>
              <a:gd name="connsiteY5" fmla="*/ 2336800 h 2336800"/>
              <a:gd name="connisteX6" fmla="*/ 203200 w 10972800"/>
              <a:gd name="connsiteY6" fmla="*/ 2336800 h 2336800"/>
              <a:gd name="connisteX7" fmla="*/ 0 w 10972800"/>
              <a:gd name="connsiteY7" fmla="*/ 2133600 h 2336800"/>
              <a:gd name="connisteX8" fmla="*/ 0 w 10972800"/>
              <a:gd name="connsiteY8" fmla="*/ 203200 h 2336800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  <a:cxn ang="0">
                <a:pos x="connisteX7" y="connsiteY7"/>
              </a:cxn>
              <a:cxn ang="0">
                <a:pos x="connisteX8" y="connsiteY8"/>
              </a:cxn>
            </a:cxnLst>
            <a:pathLst>
              <a:path w="10972800" h="2336800">
                <a:moveTo>
                  <a:pt x="0" y="203200"/>
                </a:moveTo>
                <a:cubicBezTo>
                  <a:pt x="0" y="90976"/>
                  <a:pt x="90976" y="0"/>
                  <a:pt x="203200" y="0"/>
                </a:cubicBezTo>
                <a:lnTo>
                  <a:pt x="10769600" y="0"/>
                </a:lnTo>
                <a:cubicBezTo>
                  <a:pt x="10881824" y="0"/>
                  <a:pt x="10972800" y="90976"/>
                  <a:pt x="10972800" y="203200"/>
                </a:cubicBezTo>
                <a:lnTo>
                  <a:pt x="10972800" y="2133600"/>
                </a:lnTo>
                <a:cubicBezTo>
                  <a:pt x="10972800" y="2245824"/>
                  <a:pt x="10881824" y="2336800"/>
                  <a:pt x="10769600" y="2336800"/>
                </a:cubicBezTo>
                <a:lnTo>
                  <a:pt x="203200" y="2336800"/>
                </a:lnTo>
                <a:cubicBezTo>
                  <a:pt x="90976" y="2336800"/>
                  <a:pt x="0" y="2245824"/>
                  <a:pt x="0" y="2133600"/>
                </a:cubicBezTo>
                <a:lnTo>
                  <a:pt x="0" y="203200"/>
                </a:lnTo>
                <a:close/>
              </a:path>
            </a:pathLst>
          </a:custGeom>
        </p:spPr>
      </p:pic>
      <p:sp>
        <p:nvSpPr>
          <p:cNvPr id="4" name="文本占位符 3"/>
          <p:cNvSpPr>
            <a:spLocks noGrp="1"/>
          </p:cNvSpPr>
          <p:nvPr>
            <p:ph type="body" idx="16386"/>
            <p:custDataLst>
              <p:tags r:id="rId4"/>
            </p:custDataLst>
          </p:nvPr>
        </p:nvSpPr>
        <p:spPr/>
        <p:txBody>
          <a:bodyPr>
            <a:normAutofit/>
          </a:bodyPr>
          <a:p>
            <a:pPr algn="l">
              <a:lnSpc>
                <a:spcPct val="111000"/>
              </a:lnSpc>
            </a:pPr>
            <a:r>
              <a:rPr lang="zh-CN" altLang="en-US"/>
              <a:t>减少地表径流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idx="16387"/>
            <p:custDataLst>
              <p:tags r:id="rId5"/>
            </p:custDataLst>
          </p:nvPr>
        </p:nvSpPr>
        <p:spPr/>
        <p:txBody>
          <a:bodyPr>
            <a:normAutofit/>
          </a:bodyPr>
          <a:p>
            <a:pPr algn="l">
              <a:lnSpc>
                <a:spcPct val="125000"/>
              </a:lnSpc>
            </a:pPr>
            <a:r>
              <a:rPr lang="zh-CN" altLang="en-US"/>
              <a:t>通过透水铺装、下凹式绿地等设施，北京奥林匹克公园雨水收集系统使区域径流减少40%，有效降低内涝风险。</a:t>
            </a:r>
            <a:endParaRPr lang="zh-CN" altLang="en-US"/>
          </a:p>
        </p:txBody>
      </p:sp>
      <p:sp>
        <p:nvSpPr>
          <p:cNvPr id="6" name="文本占位符 5"/>
          <p:cNvSpPr>
            <a:spLocks noGrp="1"/>
          </p:cNvSpPr>
          <p:nvPr>
            <p:ph type="body" idx="16388"/>
            <p:custDataLst>
              <p:tags r:id="rId6"/>
            </p:custDataLst>
          </p:nvPr>
        </p:nvSpPr>
        <p:spPr/>
        <p:txBody>
          <a:bodyPr>
            <a:normAutofit/>
          </a:bodyPr>
          <a:p>
            <a:pPr algn="l">
              <a:lnSpc>
                <a:spcPct val="111000"/>
              </a:lnSpc>
            </a:pPr>
            <a:r>
              <a:rPr lang="zh-CN" altLang="en-US"/>
              <a:t>增强排水能力</a:t>
            </a:r>
            <a:endParaRPr lang="zh-CN" altLang="en-US"/>
          </a:p>
        </p:txBody>
      </p:sp>
      <p:sp>
        <p:nvSpPr>
          <p:cNvPr id="7" name="文本占位符 6"/>
          <p:cNvSpPr>
            <a:spLocks noGrp="1"/>
          </p:cNvSpPr>
          <p:nvPr>
            <p:ph type="body" idx="16389"/>
            <p:custDataLst>
              <p:tags r:id="rId7"/>
            </p:custDataLst>
          </p:nvPr>
        </p:nvSpPr>
        <p:spPr/>
        <p:txBody>
          <a:bodyPr>
            <a:normAutofit/>
          </a:bodyPr>
          <a:p>
            <a:pPr algn="l">
              <a:lnSpc>
                <a:spcPct val="125000"/>
              </a:lnSpc>
            </a:pPr>
            <a:r>
              <a:rPr lang="zh-CN" altLang="en-US"/>
              <a:t>深圳光明新区建设雨水调蓄池，可暂存3万立方米雨水，在暴雨时缓慢释放，缓解市政管网排水压力。</a:t>
            </a:r>
            <a:endParaRPr lang="zh-CN" altLang="en-US"/>
          </a:p>
        </p:txBody>
      </p:sp>
      <p:sp>
        <p:nvSpPr>
          <p:cNvPr id="8" name="文本占位符 7"/>
          <p:cNvSpPr>
            <a:spLocks noGrp="1"/>
          </p:cNvSpPr>
          <p:nvPr>
            <p:ph type="body" idx="16390"/>
            <p:custDataLst>
              <p:tags r:id="rId8"/>
            </p:custDataLst>
          </p:nvPr>
        </p:nvSpPr>
        <p:spPr/>
        <p:txBody>
          <a:bodyPr>
            <a:normAutofit/>
          </a:bodyPr>
          <a:p>
            <a:pPr algn="l">
              <a:lnSpc>
                <a:spcPct val="111000"/>
              </a:lnSpc>
            </a:pPr>
            <a:r>
              <a:rPr lang="zh-CN" altLang="en-US"/>
              <a:t>提升城市韧性</a:t>
            </a:r>
            <a:endParaRPr lang="zh-CN" altLang="en-US"/>
          </a:p>
        </p:txBody>
      </p:sp>
      <p:sp>
        <p:nvSpPr>
          <p:cNvPr id="9" name="文本占位符 8"/>
          <p:cNvSpPr>
            <a:spLocks noGrp="1"/>
          </p:cNvSpPr>
          <p:nvPr>
            <p:ph type="body" idx="16391"/>
            <p:custDataLst>
              <p:tags r:id="rId9"/>
            </p:custDataLst>
          </p:nvPr>
        </p:nvSpPr>
        <p:spPr/>
        <p:txBody>
          <a:bodyPr>
            <a:normAutofit/>
          </a:bodyPr>
          <a:p>
            <a:pPr algn="l">
              <a:lnSpc>
                <a:spcPct val="125000"/>
              </a:lnSpc>
            </a:pPr>
            <a:r>
              <a:rPr lang="zh-CN" altLang="en-US"/>
              <a:t>上海临港新片区推广海绵城市建设，2022年汛期较2018年内涝点减少65%，保障居民出行安全。</a:t>
            </a:r>
            <a:endParaRPr lang="zh-CN" altLang="en-US"/>
          </a:p>
        </p:txBody>
      </p:sp>
    </p:spTree>
    <p:custDataLst>
      <p:tags r:id="rId10"/>
    </p:custData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 idx="16385"/>
            <p:custDataLst>
              <p:tags r:id="rId1"/>
            </p:custDataLst>
          </p:nvPr>
        </p:nvSpPr>
        <p:spPr/>
        <p:txBody>
          <a:bodyPr>
            <a:normAutofit/>
          </a:bodyPr>
          <a:p>
            <a:r>
              <a:rPr lang="zh-CN" altLang="en-US"/>
              <a:t>雨水收集系统的构成</a:t>
            </a:r>
            <a:endParaRPr lang="zh-CN" altLang="en-US"/>
          </a:p>
        </p:txBody>
      </p:sp>
      <p:sp>
        <p:nvSpPr>
          <p:cNvPr id="3" name="文本占位符 6"/>
          <p:cNvSpPr>
            <a:spLocks noGrp="1"/>
          </p:cNvSpPr>
          <p:nvPr>
            <p:ph type="body" idx="16386"/>
            <p:custDataLst>
              <p:tags r:id="rId2"/>
            </p:custDataLst>
          </p:nvPr>
        </p:nvSpPr>
        <p:spPr/>
        <p:txBody>
          <a:bodyPr/>
          <a:p>
            <a:r>
              <a:rPr lang="en-US" altLang="en-US"/>
              <a:t>02</a:t>
            </a:r>
            <a:endParaRPr lang="en-US" altLang="en-US"/>
          </a:p>
        </p:txBody>
      </p:sp>
    </p:spTree>
    <p:custDataLst>
      <p:tags r:id="rId3"/>
    </p:custData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ctrTitle" idx="16385"/>
            <p:custDataLst>
              <p:tags r:id="rId1"/>
            </p:custDataLst>
          </p:nvPr>
        </p:nvSpPr>
        <p:spPr/>
        <p:txBody>
          <a:bodyPr>
            <a:normAutofit/>
          </a:bodyPr>
          <a:p>
            <a:pPr algn="l">
              <a:lnSpc>
                <a:spcPct val="111000"/>
              </a:lnSpc>
            </a:pPr>
            <a:r>
              <a:rPr lang="zh-CN" altLang="en-US"/>
              <a:t>集水装置</a:t>
            </a:r>
            <a:endParaRPr lang="zh-CN" altLang="en-US"/>
          </a:p>
        </p:txBody>
      </p:sp>
      <p:sp>
        <p:nvSpPr>
          <p:cNvPr id="3" name="装饰  1"/>
          <p:cNvSpPr>
            <a:spLocks noGrp="1"/>
          </p:cNvSpPr>
          <p:nvPr>
            <p:ph type="body" idx="16390"/>
            <p:custDataLst>
              <p:tags r:id="rId2"/>
            </p:custDataLst>
          </p:nvPr>
        </p:nvSpPr>
        <p:spPr/>
        <p:txBody>
          <a:bodyPr/>
          <a:p>
            <a:r>
              <a:rPr lang="zh-CN" altLang="en-US"/>
              <a:t> </a:t>
            </a:r>
            <a:endParaRPr lang="zh-CN" altLang="en-US"/>
          </a:p>
        </p:txBody>
      </p:sp>
      <p:pic>
        <p:nvPicPr>
          <p:cNvPr id="4" name="图片占位符 3" descr="e5e33b51-3df6-11f1-bd4c-ae50fe1504b2"/>
          <p:cNvPicPr>
            <a:picLocks noChangeAspect="1"/>
          </p:cNvPicPr>
          <p:nvPr>
            <p:ph type="pic" idx="16391"/>
            <p:custDataLst>
              <p:tags r:id="rId3"/>
            </p:custDataLst>
          </p:nvPr>
        </p:nvPicPr>
        <p:blipFill>
          <a:blip r:embed="rId4"/>
          <a:srcRect l="1221" r="1221"/>
          <a:stretch>
            <a:fillRect/>
          </a:stretch>
        </p:blipFill>
        <p:spPr>
          <a:xfrm>
            <a:off x="609600" y="1524000"/>
            <a:ext cx="5334000" cy="2641600"/>
          </a:xfrm>
          <a:custGeom>
            <a:avLst/>
            <a:gdLst>
              <a:gd name="connisteX0" fmla="*/ 0 w 5334000"/>
              <a:gd name="connsiteY0" fmla="*/ 203200 h 2641600"/>
              <a:gd name="connisteX1" fmla="*/ 203200 w 5334000"/>
              <a:gd name="connsiteY1" fmla="*/ 0 h 2641600"/>
              <a:gd name="connisteX2" fmla="*/ 5130800 w 5334000"/>
              <a:gd name="connsiteY2" fmla="*/ 0 h 2641600"/>
              <a:gd name="connisteX3" fmla="*/ 5334000 w 5334000"/>
              <a:gd name="connsiteY3" fmla="*/ 203200 h 2641600"/>
              <a:gd name="connisteX4" fmla="*/ 5334000 w 5334000"/>
              <a:gd name="connsiteY4" fmla="*/ 2641600 h 2641600"/>
              <a:gd name="connisteX5" fmla="*/ 0 w 5334000"/>
              <a:gd name="connsiteY5" fmla="*/ 2641600 h 2641600"/>
              <a:gd name="connisteX6" fmla="*/ 0 w 5334000"/>
              <a:gd name="connsiteY6" fmla="*/ 203200 h 2641600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</a:cxnLst>
            <a:pathLst>
              <a:path w="5334000" h="2641600">
                <a:moveTo>
                  <a:pt x="0" y="203200"/>
                </a:moveTo>
                <a:cubicBezTo>
                  <a:pt x="0" y="90976"/>
                  <a:pt x="90976" y="0"/>
                  <a:pt x="203200" y="0"/>
                </a:cubicBezTo>
                <a:lnTo>
                  <a:pt x="5130800" y="0"/>
                </a:lnTo>
                <a:cubicBezTo>
                  <a:pt x="5243024" y="0"/>
                  <a:pt x="5334000" y="90976"/>
                  <a:pt x="5334000" y="203200"/>
                </a:cubicBezTo>
                <a:lnTo>
                  <a:pt x="5334000" y="2641600"/>
                </a:lnTo>
                <a:lnTo>
                  <a:pt x="0" y="2641600"/>
                </a:lnTo>
                <a:lnTo>
                  <a:pt x="0" y="203200"/>
                </a:lnTo>
                <a:close/>
              </a:path>
            </a:pathLst>
          </a:custGeom>
        </p:spPr>
      </p:pic>
      <p:sp>
        <p:nvSpPr>
          <p:cNvPr id="5" name="文本占位符 4"/>
          <p:cNvSpPr>
            <a:spLocks noGrp="1"/>
          </p:cNvSpPr>
          <p:nvPr>
            <p:ph type="body" idx="16386"/>
            <p:custDataLst>
              <p:tags r:id="rId5"/>
            </p:custDataLst>
          </p:nvPr>
        </p:nvSpPr>
        <p:spPr/>
        <p:txBody>
          <a:bodyPr>
            <a:normAutofit/>
          </a:bodyPr>
          <a:p>
            <a:pPr algn="l">
              <a:lnSpc>
                <a:spcPct val="111000"/>
              </a:lnSpc>
            </a:pPr>
            <a:r>
              <a:rPr lang="zh-CN" altLang="en-US"/>
              <a:t>屋顶集水系统</a:t>
            </a:r>
            <a:endParaRPr lang="zh-CN" altLang="en-US"/>
          </a:p>
        </p:txBody>
      </p:sp>
      <p:sp>
        <p:nvSpPr>
          <p:cNvPr id="6" name="文本占位符 5"/>
          <p:cNvSpPr>
            <a:spLocks noGrp="1"/>
          </p:cNvSpPr>
          <p:nvPr>
            <p:ph type="body" idx="16387"/>
            <p:custDataLst>
              <p:tags r:id="rId6"/>
            </p:custDataLst>
          </p:nvPr>
        </p:nvSpPr>
        <p:spPr/>
        <p:txBody>
          <a:bodyPr>
            <a:normAutofit/>
          </a:bodyPr>
          <a:p>
            <a:pPr algn="l">
              <a:lnSpc>
                <a:spcPct val="125000"/>
              </a:lnSpc>
            </a:pPr>
            <a:r>
              <a:rPr lang="zh-CN" altLang="en-US"/>
              <a:t>城市建筑常用的集水方式，如北京某小区采用斜坡屋顶设计，搭配防水卷材和檐沟，年收集雨水量达3000立方米。</a:t>
            </a:r>
            <a:endParaRPr lang="zh-CN" altLang="en-US"/>
          </a:p>
        </p:txBody>
      </p:sp>
      <p:sp>
        <p:nvSpPr>
          <p:cNvPr id="7" name="装饰  5"/>
          <p:cNvSpPr>
            <a:spLocks noGrp="1"/>
          </p:cNvSpPr>
          <p:nvPr>
            <p:ph type="body" idx="16392"/>
            <p:custDataLst>
              <p:tags r:id="rId7"/>
            </p:custDataLst>
          </p:nvPr>
        </p:nvSpPr>
        <p:spPr/>
        <p:txBody>
          <a:bodyPr/>
          <a:p>
            <a:r>
              <a:rPr lang="zh-CN" altLang="en-US"/>
              <a:t> </a:t>
            </a:r>
            <a:endParaRPr lang="zh-CN" altLang="en-US"/>
          </a:p>
        </p:txBody>
      </p:sp>
      <p:pic>
        <p:nvPicPr>
          <p:cNvPr id="8" name="图片占位符 7" descr="e5e33d89-3df6-11f1-bd4c-ae50fe1504b2"/>
          <p:cNvPicPr>
            <a:picLocks noChangeAspect="1"/>
          </p:cNvPicPr>
          <p:nvPr>
            <p:ph type="pic" idx="16393"/>
            <p:custDataLst>
              <p:tags r:id="rId8"/>
            </p:custDataLst>
          </p:nvPr>
        </p:nvPicPr>
        <p:blipFill>
          <a:blip r:embed="rId9"/>
          <a:srcRect t="476" b="476"/>
          <a:stretch>
            <a:fillRect/>
          </a:stretch>
        </p:blipFill>
        <p:spPr>
          <a:xfrm>
            <a:off x="6248400" y="3606800"/>
            <a:ext cx="5334000" cy="2641600"/>
          </a:xfrm>
          <a:custGeom>
            <a:avLst/>
            <a:gdLst>
              <a:gd name="connisteX0" fmla="*/ 0 w 5334000"/>
              <a:gd name="connsiteY0" fmla="*/ 0 h 2641600"/>
              <a:gd name="connisteX1" fmla="*/ 5334000 w 5334000"/>
              <a:gd name="connsiteY1" fmla="*/ 0 h 2641600"/>
              <a:gd name="connisteX2" fmla="*/ 5334000 w 5334000"/>
              <a:gd name="connsiteY2" fmla="*/ 2438400 h 2641600"/>
              <a:gd name="connisteX3" fmla="*/ 5130800 w 5334000"/>
              <a:gd name="connsiteY3" fmla="*/ 2641600 h 2641600"/>
              <a:gd name="connisteX4" fmla="*/ 203200 w 5334000"/>
              <a:gd name="connsiteY4" fmla="*/ 2641600 h 2641600"/>
              <a:gd name="connisteX5" fmla="*/ 0 w 5334000"/>
              <a:gd name="connsiteY5" fmla="*/ 2438400 h 2641600"/>
              <a:gd name="connisteX6" fmla="*/ 0 w 5334000"/>
              <a:gd name="connsiteY6" fmla="*/ 0 h 2641600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</a:cxnLst>
            <a:pathLst>
              <a:path w="5334000" h="2641600">
                <a:moveTo>
                  <a:pt x="0" y="0"/>
                </a:moveTo>
                <a:lnTo>
                  <a:pt x="5334000" y="0"/>
                </a:lnTo>
                <a:lnTo>
                  <a:pt x="5334000" y="2438400"/>
                </a:lnTo>
                <a:cubicBezTo>
                  <a:pt x="5334000" y="2550624"/>
                  <a:pt x="5243024" y="2641600"/>
                  <a:pt x="5130800" y="2641600"/>
                </a:cubicBezTo>
                <a:lnTo>
                  <a:pt x="203200" y="2641600"/>
                </a:lnTo>
                <a:cubicBezTo>
                  <a:pt x="90976" y="2641600"/>
                  <a:pt x="0" y="2550624"/>
                  <a:pt x="0" y="2438400"/>
                </a:cubicBezTo>
                <a:lnTo>
                  <a:pt x="0" y="0"/>
                </a:lnTo>
                <a:close/>
              </a:path>
            </a:pathLst>
          </a:custGeom>
        </p:spPr>
      </p:pic>
      <p:sp>
        <p:nvSpPr>
          <p:cNvPr id="9" name="文本占位符 8"/>
          <p:cNvSpPr>
            <a:spLocks noGrp="1"/>
          </p:cNvSpPr>
          <p:nvPr>
            <p:ph type="body" idx="16388"/>
            <p:custDataLst>
              <p:tags r:id="rId10"/>
            </p:custDataLst>
          </p:nvPr>
        </p:nvSpPr>
        <p:spPr/>
        <p:txBody>
          <a:bodyPr>
            <a:normAutofit/>
          </a:bodyPr>
          <a:p>
            <a:pPr algn="l">
              <a:lnSpc>
                <a:spcPct val="111000"/>
              </a:lnSpc>
            </a:pPr>
            <a:r>
              <a:rPr lang="zh-CN" altLang="en-US"/>
              <a:t>地表径流收集装置</a:t>
            </a:r>
            <a:endParaRPr lang="zh-CN" altLang="en-US"/>
          </a:p>
        </p:txBody>
      </p:sp>
      <p:sp>
        <p:nvSpPr>
          <p:cNvPr id="10" name="文本占位符 9"/>
          <p:cNvSpPr>
            <a:spLocks noGrp="1"/>
          </p:cNvSpPr>
          <p:nvPr>
            <p:ph type="body" idx="16389"/>
            <p:custDataLst>
              <p:tags r:id="rId11"/>
            </p:custDataLst>
          </p:nvPr>
        </p:nvSpPr>
        <p:spPr/>
        <p:txBody>
          <a:bodyPr>
            <a:normAutofit/>
          </a:bodyPr>
          <a:p>
            <a:pPr algn="l">
              <a:lnSpc>
                <a:spcPct val="125000"/>
              </a:lnSpc>
            </a:pPr>
            <a:r>
              <a:rPr lang="zh-CN" altLang="en-US"/>
              <a:t>公园绿地中常见的下凹式绿地，如上海世纪公园通过植草沟和透水铺装，每年可收集雨水约5000吨用于灌溉。</a:t>
            </a:r>
            <a:endParaRPr lang="zh-CN" altLang="en-US"/>
          </a:p>
        </p:txBody>
      </p:sp>
    </p:spTree>
    <p:custDataLst>
      <p:tags r:id="rId12"/>
    </p:custData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8" name="标题 7"/>
          <p:cNvSpPr>
            <a:spLocks noGrp="1"/>
          </p:cNvSpPr>
          <p:nvPr>
            <p:ph type="title" idx="10"/>
            <p:custDataLst>
              <p:tags r:id="rId1"/>
            </p:custDataLst>
          </p:nvPr>
        </p:nvSpPr>
        <p:spPr/>
        <p:txBody>
          <a:bodyPr>
            <a:normAutofit/>
          </a:bodyPr>
          <a:p>
            <a:r>
              <a:rPr lang="zh-CN" altLang="en-US">
                <a:latin typeface="+mj-lt"/>
                <a:ea typeface="+mj-ea"/>
              </a:rPr>
              <a:t>输水管道</a:t>
            </a:r>
            <a:endParaRPr lang="zh-CN" altLang="en-US">
              <a:latin typeface="+mj-lt"/>
              <a:ea typeface="+mj-ea"/>
            </a:endParaRPr>
          </a:p>
        </p:txBody>
      </p:sp>
      <p:pic>
        <p:nvPicPr>
          <p:cNvPr id="28" name="图片占位符 27" descr="default_4_img"/>
          <p:cNvPicPr>
            <a:picLocks noChangeAspect="1"/>
          </p:cNvPicPr>
          <p:nvPr>
            <p:ph type="pic" idx="12"/>
            <p:custDataLst>
              <p:tags r:id="rId2"/>
            </p:custDataLst>
          </p:nvPr>
        </p:nvPicPr>
        <p:blipFill>
          <a:blip r:embed="rId3"/>
          <a:srcRect l="31757" r="31757"/>
          <a:stretch>
            <a:fillRect/>
          </a:stretch>
        </p:blipFill>
        <p:spPr>
          <a:xfrm>
            <a:off x="7924800" y="608965"/>
            <a:ext cx="3657600" cy="5638800"/>
          </a:xfrm>
          <a:custGeom>
            <a:avLst/>
            <a:gdLst>
              <a:gd name="sw" fmla="*/ 1 w 5760"/>
              <a:gd name="sh" fmla="*/ 1 h 8880"/>
              <a:gd name="mins" fmla="min sw sh"/>
              <a:gd name="dsw" fmla="+- 0 sw mins"/>
              <a:gd name="dsh" fmla="+- 0 sh mins"/>
              <a:gd name="p0x0" fmla="*/ 319 w 5760"/>
              <a:gd name="p0y0" fmla="*/ 0 h 8880"/>
              <a:gd name="p0x1" fmla="*/ 5440 w 5760"/>
              <a:gd name="p0y1" fmla="*/ 0 h 8880"/>
              <a:gd name="p0x2" fmla="*/ 5616 w 5760"/>
              <a:gd name="p0y2" fmla="*/ 0 h 8880"/>
              <a:gd name="p0x3" fmla="*/ 5760 w 5760"/>
              <a:gd name="p0y3" fmla="*/ 143 h 8880"/>
              <a:gd name="p0x4" fmla="*/ 5760 w 5760"/>
              <a:gd name="p0y4" fmla="*/ 319 h 8880"/>
              <a:gd name="p0x5" fmla="*/ 5760 w 5760"/>
              <a:gd name="p0y5" fmla="*/ 8560 h 8880"/>
              <a:gd name="p0x6" fmla="*/ 5760 w 5760"/>
              <a:gd name="p0y6" fmla="*/ 8736 h 8880"/>
              <a:gd name="p0x7" fmla="*/ 5616 w 5760"/>
              <a:gd name="p0y7" fmla="*/ 8880 h 8880"/>
              <a:gd name="p0x8" fmla="*/ 5440 w 5760"/>
              <a:gd name="p0y8" fmla="*/ 8880 h 8880"/>
              <a:gd name="p0x9" fmla="*/ 319 w 5760"/>
              <a:gd name="p0y9" fmla="*/ 8880 h 8880"/>
              <a:gd name="p0x10" fmla="*/ 143 w 5760"/>
              <a:gd name="p0y10" fmla="*/ 8880 h 8880"/>
              <a:gd name="p0x11" fmla="*/ 0 w 5760"/>
              <a:gd name="p0y11" fmla="*/ 8736 h 8880"/>
              <a:gd name="p0x12" fmla="*/ 0 w 5760"/>
              <a:gd name="p0y12" fmla="*/ 8560 h 8880"/>
              <a:gd name="p0x13" fmla="*/ 0 w 5760"/>
              <a:gd name="p0y13" fmla="*/ 319 h 8880"/>
              <a:gd name="p0x14" fmla="*/ 0 w 5760"/>
              <a:gd name="p0y14" fmla="*/ 143 h 8880"/>
              <a:gd name="p0x15" fmla="*/ 143 w 5760"/>
              <a:gd name="p0y15" fmla="*/ 0 h 8880"/>
              <a:gd name="p0x16" fmla="*/ 319 w 5760"/>
              <a:gd name="p0y16" fmla="*/ 0 h 8880"/>
            </a:gdLst>
            <a:ahLst/>
            <a:cxnLst/>
            <a:pathLst>
              <a:path>
                <a:moveTo>
                  <a:pt x="p0x0" y="p0y0"/>
                </a:moveTo>
                <a:lnTo>
                  <a:pt x="p0x1" y="p0y1"/>
                </a:lnTo>
                <a:cubicBezTo>
                  <a:pt x="p0x2" y="p0y2"/>
                  <a:pt x="p0x3" y="p0y3"/>
                  <a:pt x="p0x4" y="p0y4"/>
                </a:cubicBezTo>
                <a:lnTo>
                  <a:pt x="p0x5" y="p0y5"/>
                </a:lnTo>
                <a:cubicBezTo>
                  <a:pt x="p0x6" y="p0y6"/>
                  <a:pt x="p0x7" y="p0y7"/>
                  <a:pt x="p0x8" y="p0y8"/>
                </a:cubicBezTo>
                <a:lnTo>
                  <a:pt x="p0x9" y="p0y9"/>
                </a:lnTo>
                <a:cubicBezTo>
                  <a:pt x="p0x10" y="p0y10"/>
                  <a:pt x="p0x11" y="p0y11"/>
                  <a:pt x="p0x12" y="p0y12"/>
                </a:cubicBezTo>
                <a:lnTo>
                  <a:pt x="p0x13" y="p0y13"/>
                </a:lnTo>
                <a:cubicBezTo>
                  <a:pt x="p0x14" y="p0y14"/>
                  <a:pt x="p0x15" y="p0y15"/>
                  <a:pt x="p0x16" y="p0y16"/>
                </a:cubicBezTo>
              </a:path>
            </a:pathLst>
          </a:custGeom>
          <a:noFill/>
          <a:ln>
            <a:noFill/>
          </a:ln>
        </p:spPr>
      </p:pic>
      <p:sp>
        <p:nvSpPr>
          <p:cNvPr id="13" name="任意多边形 12"/>
          <p:cNvSpPr/>
          <p:nvPr>
            <p:custDataLst>
              <p:tags r:id="rId4"/>
            </p:custDataLst>
          </p:nvPr>
        </p:nvSpPr>
        <p:spPr>
          <a:xfrm>
            <a:off x="609600" y="1828165"/>
            <a:ext cx="2099310" cy="4420235"/>
          </a:xfrm>
          <a:custGeom>
            <a:avLst/>
            <a:gdLst>
              <a:gd name="sw" fmla="*/ 1 w 3306"/>
              <a:gd name="sh" fmla="*/ 1 h 6960"/>
              <a:gd name="mins" fmla="min sw sh"/>
              <a:gd name="dsw" fmla="+- 0 sw mins"/>
              <a:gd name="dsh" fmla="+- 0 sh mins"/>
              <a:gd name="p0x0" fmla="*/ 240 w 3306"/>
              <a:gd name="p0y0" fmla="*/ 0 h 6960"/>
              <a:gd name="p0x1" fmla="*/ 3066 w 3306"/>
              <a:gd name="p0y1" fmla="*/ 0 h 6960"/>
              <a:gd name="p0x2" fmla="*/ 3198 w 3306"/>
              <a:gd name="p0y2" fmla="*/ 0 h 6960"/>
              <a:gd name="p0x3" fmla="*/ 3306 w 3306"/>
              <a:gd name="p0y3" fmla="*/ 107 h 6960"/>
              <a:gd name="p0x4" fmla="*/ 3306 w 3306"/>
              <a:gd name="p0y4" fmla="*/ 240 h 6960"/>
              <a:gd name="p0x5" fmla="*/ 3306 w 3306"/>
              <a:gd name="p0y5" fmla="*/ 6720 h 6960"/>
              <a:gd name="p0x6" fmla="*/ 3306 w 3306"/>
              <a:gd name="p0y6" fmla="*/ 6853 h 6960"/>
              <a:gd name="p0x7" fmla="*/ 3198 w 3306"/>
              <a:gd name="p0y7" fmla="*/ 6960 h 6960"/>
              <a:gd name="p0x8" fmla="*/ 3066 w 3306"/>
              <a:gd name="p0y8" fmla="*/ 6960 h 6960"/>
              <a:gd name="p0x9" fmla="*/ 240 w 3306"/>
              <a:gd name="p0y9" fmla="*/ 6960 h 6960"/>
              <a:gd name="p0x10" fmla="*/ 107 w 3306"/>
              <a:gd name="p0y10" fmla="*/ 6960 h 6960"/>
              <a:gd name="p0x11" fmla="*/ 0 w 3306"/>
              <a:gd name="p0y11" fmla="*/ 6853 h 6960"/>
              <a:gd name="p0x12" fmla="*/ 0 w 3306"/>
              <a:gd name="p0y12" fmla="*/ 6720 h 6960"/>
              <a:gd name="p0x13" fmla="*/ 0 w 3306"/>
              <a:gd name="p0y13" fmla="*/ 240 h 6960"/>
              <a:gd name="p0x14" fmla="*/ 0 w 3306"/>
              <a:gd name="p0y14" fmla="*/ 107 h 6960"/>
              <a:gd name="p0x15" fmla="*/ 107 w 3306"/>
              <a:gd name="p0y15" fmla="*/ 0 h 6960"/>
              <a:gd name="p0x16" fmla="*/ 240 w 3306"/>
              <a:gd name="p0y16" fmla="*/ 0 h 6960"/>
            </a:gdLst>
            <a:ahLst/>
            <a:cxnLst/>
            <a:pathLst>
              <a:path>
                <a:moveTo>
                  <a:pt x="p0x0" y="p0y0"/>
                </a:moveTo>
                <a:lnTo>
                  <a:pt x="p0x1" y="p0y1"/>
                </a:lnTo>
                <a:cubicBezTo>
                  <a:pt x="p0x2" y="p0y2"/>
                  <a:pt x="p0x3" y="p0y3"/>
                  <a:pt x="p0x4" y="p0y4"/>
                </a:cubicBezTo>
                <a:lnTo>
                  <a:pt x="p0x5" y="p0y5"/>
                </a:lnTo>
                <a:cubicBezTo>
                  <a:pt x="p0x6" y="p0y6"/>
                  <a:pt x="p0x7" y="p0y7"/>
                  <a:pt x="p0x8" y="p0y8"/>
                </a:cubicBezTo>
                <a:lnTo>
                  <a:pt x="p0x9" y="p0y9"/>
                </a:lnTo>
                <a:cubicBezTo>
                  <a:pt x="p0x10" y="p0y10"/>
                  <a:pt x="p0x11" y="p0y11"/>
                  <a:pt x="p0x12" y="p0y12"/>
                </a:cubicBezTo>
                <a:lnTo>
                  <a:pt x="p0x13" y="p0y13"/>
                </a:lnTo>
                <a:cubicBezTo>
                  <a:pt x="p0x14" y="p0y14"/>
                  <a:pt x="p0x15" y="p0y15"/>
                  <a:pt x="p0x16" y="p0y16"/>
                </a:cubicBezTo>
                <a:close/>
              </a:path>
            </a:pathLst>
          </a:custGeom>
          <a:solidFill>
            <a:schemeClr val="accent1">
              <a:lumMod val="0"/>
              <a:lumOff val="100000"/>
            </a:schemeClr>
          </a:solidFill>
          <a:ln w="19050">
            <a:solidFill>
              <a:schemeClr val="accent1">
                <a:lumMod val="20000"/>
                <a:lumOff val="80000"/>
              </a:schemeClr>
            </a:solidFill>
          </a:ln>
          <a:effectLst>
            <a:outerShdw blurRad="171450" dist="95250" dir="5399999" algn="ctr" rotWithShape="0">
              <a:srgbClr val="000000">
                <a:alpha val="3000"/>
              </a:srgbClr>
            </a:outerShdw>
          </a:effec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>
            <a:noAutofit/>
          </a:bodyPr>
          <a:p>
            <a:pPr algn="l"/>
            <a:endParaRPr lang="zh-CN" altLang="en-US">
              <a:latin typeface="Arial" panose="020B0604020202020204" pitchFamily="34" charset="0"/>
              <a:ea typeface="汉仪中宋简" panose="02010600000101010101" charset="-122"/>
            </a:endParaRPr>
          </a:p>
        </p:txBody>
      </p:sp>
      <p:sp>
        <p:nvSpPr>
          <p:cNvPr id="15" name="任意多边形 14"/>
          <p:cNvSpPr/>
          <p:nvPr>
            <p:custDataLst>
              <p:tags r:id="rId5"/>
            </p:custDataLst>
          </p:nvPr>
        </p:nvSpPr>
        <p:spPr>
          <a:xfrm>
            <a:off x="1354455" y="2107565"/>
            <a:ext cx="609600" cy="609600"/>
          </a:xfrm>
          <a:custGeom>
            <a:avLst/>
            <a:gdLst>
              <a:gd name="sw" fmla="*/ 1 w 960"/>
              <a:gd name="sh" fmla="*/ 1 h 960"/>
              <a:gd name="mins" fmla="min sw sh"/>
              <a:gd name="dsw" fmla="+- 0 sw mins"/>
              <a:gd name="dsh" fmla="+- 0 sh mins"/>
              <a:gd name="p0x0" fmla="*/ 480 w 960"/>
              <a:gd name="p0y0" fmla="*/ 0 h 960"/>
              <a:gd name="p0x1" fmla="*/ 745 w 960"/>
              <a:gd name="p0y1" fmla="*/ 0 h 960"/>
              <a:gd name="p0x2" fmla="*/ 960 w 960"/>
              <a:gd name="p0y2" fmla="*/ 214 h 960"/>
              <a:gd name="p0x3" fmla="*/ 960 w 960"/>
              <a:gd name="p0y3" fmla="*/ 480 h 960"/>
              <a:gd name="p0x4" fmla="*/ 960 w 960"/>
              <a:gd name="p0y4" fmla="*/ 745 h 960"/>
              <a:gd name="p0x5" fmla="*/ 745 w 960"/>
              <a:gd name="p0y5" fmla="*/ 960 h 960"/>
              <a:gd name="p0x6" fmla="*/ 480 w 960"/>
              <a:gd name="p0y6" fmla="*/ 960 h 960"/>
              <a:gd name="p0x7" fmla="*/ 214 w 960"/>
              <a:gd name="p0y7" fmla="*/ 960 h 960"/>
              <a:gd name="p0x8" fmla="*/ 0 w 960"/>
              <a:gd name="p0y8" fmla="*/ 745 h 960"/>
              <a:gd name="p0x9" fmla="*/ 0 w 960"/>
              <a:gd name="p0y9" fmla="*/ 480 h 960"/>
              <a:gd name="p0x10" fmla="*/ 0 w 960"/>
              <a:gd name="p0y10" fmla="*/ 214 h 960"/>
              <a:gd name="p0x11" fmla="*/ 214 w 960"/>
              <a:gd name="p0y11" fmla="*/ 0 h 960"/>
              <a:gd name="p0x12" fmla="*/ 480 w 960"/>
              <a:gd name="p0y12" fmla="*/ 0 h 960"/>
            </a:gdLst>
            <a:ahLst/>
            <a:cxnLst/>
            <a:pathLst>
              <a:path>
                <a:moveTo>
                  <a:pt x="p0x0" y="p0y0"/>
                </a:moveTo>
                <a:cubicBezTo>
                  <a:pt x="p0x1" y="p0y1"/>
                  <a:pt x="p0x2" y="p0y2"/>
                  <a:pt x="p0x3" y="p0y3"/>
                </a:cubicBezTo>
                <a:cubicBezTo>
                  <a:pt x="p0x4" y="p0y4"/>
                  <a:pt x="p0x5" y="p0y5"/>
                  <a:pt x="p0x6" y="p0y6"/>
                </a:cubicBezTo>
                <a:cubicBezTo>
                  <a:pt x="p0x7" y="p0y7"/>
                  <a:pt x="p0x8" y="p0y8"/>
                  <a:pt x="p0x9" y="p0y9"/>
                </a:cubicBezTo>
                <a:cubicBezTo>
                  <a:pt x="p0x10" y="p0y10"/>
                  <a:pt x="p0x11" y="p0y11"/>
                  <a:pt x="p0x12" y="p0y12"/>
                </a:cubicBezTo>
                <a:close/>
              </a:path>
            </a:pathLst>
          </a:custGeom>
          <a:solidFill>
            <a:schemeClr val="accent1"/>
          </a:solidFill>
          <a:ln w="9525"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>
            <a:noAutofit/>
          </a:bodyPr>
          <a:p>
            <a:pPr algn="l"/>
            <a:endParaRPr lang="zh-CN" altLang="en-US">
              <a:latin typeface="Arial" panose="020B0604020202020204" pitchFamily="34" charset="0"/>
              <a:ea typeface="汉仪中宋简" panose="02010600000101010101" charset="-122"/>
            </a:endParaRPr>
          </a:p>
        </p:txBody>
      </p:sp>
      <p:pic>
        <p:nvPicPr>
          <p:cNvPr id="14" name="图片 13"/>
          <p:cNvPicPr preferRelativeResize="0"/>
          <p:nvPr>
            <p:custDataLst>
              <p:tags r:id="rId6"/>
            </p:custDataLst>
          </p:nvPr>
        </p:nvPicPr>
        <p:blipFill rotWithShape="1"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1481667" y="2235130"/>
            <a:ext cx="355600" cy="355600"/>
          </a:xfrm>
          <a:prstGeom prst="rect">
            <a:avLst/>
          </a:prstGeom>
          <a:noFill/>
        </p:spPr>
      </p:pic>
      <p:sp>
        <p:nvSpPr>
          <p:cNvPr id="16" name="文本框 15"/>
          <p:cNvSpPr txBox="1"/>
          <p:nvPr>
            <p:custDataLst>
              <p:tags r:id="rId9"/>
            </p:custDataLst>
          </p:nvPr>
        </p:nvSpPr>
        <p:spPr>
          <a:xfrm>
            <a:off x="914400" y="2971165"/>
            <a:ext cx="1489710" cy="406400"/>
          </a:xfrm>
          <a:prstGeom prst="rect">
            <a:avLst/>
          </a:prstGeom>
          <a:noFill/>
        </p:spPr>
        <p:txBody>
          <a:bodyPr wrap="square" lIns="17780" tIns="0" rIns="17780" bIns="0" rtlCol="0" anchor="t">
            <a:noAutofit/>
          </a:bodyPr>
          <a:p>
            <a:pPr algn="ctr"/>
            <a:r>
              <a:rPr sz="1900">
                <a:solidFill>
                  <a:schemeClr val="dk1"/>
                </a:solidFill>
                <a:latin typeface="Arial" panose="020B0604020202020204" pitchFamily="34" charset="0"/>
                <a:ea typeface="汉仪中宋简" panose="02010600000101010101" charset="-122"/>
              </a:rPr>
              <a:t>管道材质选择</a:t>
            </a:r>
            <a:endParaRPr sz="1900">
              <a:solidFill>
                <a:schemeClr val="dk1"/>
              </a:solidFill>
              <a:latin typeface="Arial" panose="020B0604020202020204" pitchFamily="34" charset="0"/>
              <a:ea typeface="汉仪中宋简" panose="02010600000101010101" charset="-122"/>
            </a:endParaRPr>
          </a:p>
        </p:txBody>
      </p:sp>
      <p:sp>
        <p:nvSpPr>
          <p:cNvPr id="17" name="文本框 16"/>
          <p:cNvSpPr txBox="1"/>
          <p:nvPr>
            <p:custDataLst>
              <p:tags r:id="rId10"/>
            </p:custDataLst>
          </p:nvPr>
        </p:nvSpPr>
        <p:spPr>
          <a:xfrm>
            <a:off x="914400" y="3529965"/>
            <a:ext cx="1489710" cy="2438400"/>
          </a:xfrm>
          <a:prstGeom prst="rect">
            <a:avLst/>
          </a:prstGeom>
          <a:noFill/>
        </p:spPr>
        <p:txBody>
          <a:bodyPr wrap="square" lIns="17780" tIns="0" rIns="17780" bIns="0" rtlCol="0" anchor="t">
            <a:noAutofit/>
          </a:bodyPr>
          <a:p>
            <a:pPr algn="ctr">
              <a:lnSpc>
                <a:spcPct val="120000"/>
              </a:lnSpc>
            </a:pPr>
            <a:r>
              <a:rPr lang="zh-CN" altLang="en-US" sz="1400">
                <a:solidFill>
                  <a:schemeClr val="dk1"/>
                </a:solidFill>
                <a:latin typeface="Arial" panose="020B0604020202020204" pitchFamily="34" charset="0"/>
                <a:ea typeface="汉仪中宋简" panose="02010600000101010101" charset="-122"/>
                <a:cs typeface="微软雅黑" panose="020B0503020204020204" charset="-122"/>
              </a:rPr>
              <a:t>常用材质有</a:t>
            </a:r>
            <a:r>
              <a:rPr lang="en-US" altLang="zh-CN" sz="1400">
                <a:solidFill>
                  <a:schemeClr val="dk1"/>
                </a:solidFill>
                <a:latin typeface="Arial" panose="020B0604020202020204" pitchFamily="34" charset="0"/>
                <a:ea typeface="汉仪中宋简" panose="02010600000101010101" charset="-122"/>
                <a:cs typeface="微软雅黑" panose="020B0503020204020204" charset="-122"/>
              </a:rPr>
              <a:t>PVC-U</a:t>
            </a:r>
            <a:r>
              <a:rPr lang="zh-CN" altLang="en-US" sz="1400">
                <a:solidFill>
                  <a:schemeClr val="dk1"/>
                </a:solidFill>
                <a:latin typeface="Arial" panose="020B0604020202020204" pitchFamily="34" charset="0"/>
                <a:ea typeface="汉仪中宋简" panose="02010600000101010101" charset="-122"/>
                <a:cs typeface="微软雅黑" panose="020B0503020204020204" charset="-122"/>
              </a:rPr>
              <a:t>管（市政雨水工程常用）、</a:t>
            </a:r>
            <a:r>
              <a:rPr lang="en-US" altLang="zh-CN" sz="1400">
                <a:solidFill>
                  <a:schemeClr val="dk1"/>
                </a:solidFill>
                <a:latin typeface="Arial" panose="020B0604020202020204" pitchFamily="34" charset="0"/>
                <a:ea typeface="汉仪中宋简" panose="02010600000101010101" charset="-122"/>
                <a:cs typeface="微软雅黑" panose="020B0503020204020204" charset="-122"/>
              </a:rPr>
              <a:t>HDPE</a:t>
            </a:r>
            <a:r>
              <a:rPr lang="zh-CN" altLang="en-US" sz="1400">
                <a:solidFill>
                  <a:schemeClr val="dk1"/>
                </a:solidFill>
                <a:latin typeface="Arial" panose="020B0604020202020204" pitchFamily="34" charset="0"/>
                <a:ea typeface="汉仪中宋简" panose="02010600000101010101" charset="-122"/>
                <a:cs typeface="微软雅黑" panose="020B0503020204020204" charset="-122"/>
              </a:rPr>
              <a:t>管（柔韧性好，适应地形变化），北京某雨水利用项目采用</a:t>
            </a:r>
            <a:r>
              <a:rPr lang="en-US" altLang="zh-CN" sz="1400">
                <a:solidFill>
                  <a:schemeClr val="dk1"/>
                </a:solidFill>
                <a:latin typeface="Arial" panose="020B0604020202020204" pitchFamily="34" charset="0"/>
                <a:ea typeface="汉仪中宋简" panose="02010600000101010101" charset="-122"/>
                <a:cs typeface="微软雅黑" panose="020B0503020204020204" charset="-122"/>
              </a:rPr>
              <a:t>DN200 HDPE</a:t>
            </a:r>
            <a:r>
              <a:rPr lang="zh-CN" altLang="en-US" sz="1400">
                <a:solidFill>
                  <a:schemeClr val="dk1"/>
                </a:solidFill>
                <a:latin typeface="Arial" panose="020B0604020202020204" pitchFamily="34" charset="0"/>
                <a:ea typeface="汉仪中宋简" panose="02010600000101010101" charset="-122"/>
                <a:cs typeface="微软雅黑" panose="020B0503020204020204" charset="-122"/>
              </a:rPr>
              <a:t>管，使用寿命达</a:t>
            </a:r>
            <a:r>
              <a:rPr lang="en-US" altLang="zh-CN" sz="1400">
                <a:solidFill>
                  <a:schemeClr val="dk1"/>
                </a:solidFill>
                <a:latin typeface="Arial" panose="020B0604020202020204" pitchFamily="34" charset="0"/>
                <a:ea typeface="汉仪中宋简" panose="02010600000101010101" charset="-122"/>
                <a:cs typeface="微软雅黑" panose="020B0503020204020204" charset="-122"/>
              </a:rPr>
              <a:t>50</a:t>
            </a:r>
            <a:r>
              <a:rPr lang="zh-CN" altLang="en-US" sz="1400">
                <a:solidFill>
                  <a:schemeClr val="dk1"/>
                </a:solidFill>
                <a:latin typeface="Arial" panose="020B0604020202020204" pitchFamily="34" charset="0"/>
                <a:ea typeface="汉仪中宋简" panose="02010600000101010101" charset="-122"/>
                <a:cs typeface="微软雅黑" panose="020B0503020204020204" charset="-122"/>
              </a:rPr>
              <a:t>年。</a:t>
            </a:r>
            <a:endParaRPr lang="zh-CN" altLang="en-US" sz="1400">
              <a:solidFill>
                <a:schemeClr val="dk1"/>
              </a:solidFill>
              <a:latin typeface="Arial" panose="020B0604020202020204" pitchFamily="34" charset="0"/>
              <a:ea typeface="汉仪中宋简" panose="02010600000101010101" charset="-122"/>
              <a:cs typeface="微软雅黑" panose="020B0503020204020204" charset="-122"/>
            </a:endParaRPr>
          </a:p>
        </p:txBody>
      </p:sp>
      <p:sp>
        <p:nvSpPr>
          <p:cNvPr id="18" name="任意多边形 17"/>
          <p:cNvSpPr/>
          <p:nvPr>
            <p:custDataLst>
              <p:tags r:id="rId11"/>
            </p:custDataLst>
          </p:nvPr>
        </p:nvSpPr>
        <p:spPr>
          <a:xfrm>
            <a:off x="2912110" y="1828165"/>
            <a:ext cx="2099945" cy="4420235"/>
          </a:xfrm>
          <a:custGeom>
            <a:avLst/>
            <a:gdLst>
              <a:gd name="sw" fmla="*/ 1 w 3307"/>
              <a:gd name="sh" fmla="*/ 1 h 6960"/>
              <a:gd name="mins" fmla="min sw sh"/>
              <a:gd name="dsw" fmla="+- 0 sw mins"/>
              <a:gd name="dsh" fmla="+- 0 sh mins"/>
              <a:gd name="p0x0" fmla="*/ 240 w 3307"/>
              <a:gd name="p0y0" fmla="*/ 0 h 6960"/>
              <a:gd name="p0x1" fmla="*/ 3067 w 3307"/>
              <a:gd name="p0y1" fmla="*/ 0 h 6960"/>
              <a:gd name="p0x2" fmla="*/ 3199 w 3307"/>
              <a:gd name="p0y2" fmla="*/ 0 h 6960"/>
              <a:gd name="p0x3" fmla="*/ 3307 w 3307"/>
              <a:gd name="p0y3" fmla="*/ 107 h 6960"/>
              <a:gd name="p0x4" fmla="*/ 3307 w 3307"/>
              <a:gd name="p0y4" fmla="*/ 240 h 6960"/>
              <a:gd name="p0x5" fmla="*/ 3307 w 3307"/>
              <a:gd name="p0y5" fmla="*/ 6720 h 6960"/>
              <a:gd name="p0x6" fmla="*/ 3307 w 3307"/>
              <a:gd name="p0y6" fmla="*/ 6853 h 6960"/>
              <a:gd name="p0x7" fmla="*/ 3199 w 3307"/>
              <a:gd name="p0y7" fmla="*/ 6960 h 6960"/>
              <a:gd name="p0x8" fmla="*/ 3067 w 3307"/>
              <a:gd name="p0y8" fmla="*/ 6960 h 6960"/>
              <a:gd name="p0x9" fmla="*/ 240 w 3307"/>
              <a:gd name="p0y9" fmla="*/ 6960 h 6960"/>
              <a:gd name="p0x10" fmla="*/ 107 w 3307"/>
              <a:gd name="p0y10" fmla="*/ 6960 h 6960"/>
              <a:gd name="p0x11" fmla="*/ 0 w 3307"/>
              <a:gd name="p0y11" fmla="*/ 6853 h 6960"/>
              <a:gd name="p0x12" fmla="*/ 0 w 3307"/>
              <a:gd name="p0y12" fmla="*/ 6720 h 6960"/>
              <a:gd name="p0x13" fmla="*/ 0 w 3307"/>
              <a:gd name="p0y13" fmla="*/ 240 h 6960"/>
              <a:gd name="p0x14" fmla="*/ 0 w 3307"/>
              <a:gd name="p0y14" fmla="*/ 107 h 6960"/>
              <a:gd name="p0x15" fmla="*/ 107 w 3307"/>
              <a:gd name="p0y15" fmla="*/ 0 h 6960"/>
              <a:gd name="p0x16" fmla="*/ 240 w 3307"/>
              <a:gd name="p0y16" fmla="*/ 0 h 6960"/>
            </a:gdLst>
            <a:ahLst/>
            <a:cxnLst/>
            <a:pathLst>
              <a:path>
                <a:moveTo>
                  <a:pt x="p0x0" y="p0y0"/>
                </a:moveTo>
                <a:lnTo>
                  <a:pt x="p0x1" y="p0y1"/>
                </a:lnTo>
                <a:cubicBezTo>
                  <a:pt x="p0x2" y="p0y2"/>
                  <a:pt x="p0x3" y="p0y3"/>
                  <a:pt x="p0x4" y="p0y4"/>
                </a:cubicBezTo>
                <a:lnTo>
                  <a:pt x="p0x5" y="p0y5"/>
                </a:lnTo>
                <a:cubicBezTo>
                  <a:pt x="p0x6" y="p0y6"/>
                  <a:pt x="p0x7" y="p0y7"/>
                  <a:pt x="p0x8" y="p0y8"/>
                </a:cubicBezTo>
                <a:lnTo>
                  <a:pt x="p0x9" y="p0y9"/>
                </a:lnTo>
                <a:cubicBezTo>
                  <a:pt x="p0x10" y="p0y10"/>
                  <a:pt x="p0x11" y="p0y11"/>
                  <a:pt x="p0x12" y="p0y12"/>
                </a:cubicBezTo>
                <a:lnTo>
                  <a:pt x="p0x13" y="p0y13"/>
                </a:lnTo>
                <a:cubicBezTo>
                  <a:pt x="p0x14" y="p0y14"/>
                  <a:pt x="p0x15" y="p0y15"/>
                  <a:pt x="p0x16" y="p0y16"/>
                </a:cubicBezTo>
                <a:close/>
              </a:path>
            </a:pathLst>
          </a:custGeom>
          <a:solidFill>
            <a:schemeClr val="accent1">
              <a:lumMod val="0"/>
              <a:lumOff val="100000"/>
            </a:schemeClr>
          </a:solidFill>
          <a:ln w="19050">
            <a:solidFill>
              <a:schemeClr val="accent1">
                <a:lumMod val="20000"/>
                <a:lumOff val="80000"/>
              </a:schemeClr>
            </a:solidFill>
          </a:ln>
          <a:effectLst>
            <a:outerShdw blurRad="171450" dist="95250" dir="5399999" algn="ctr" rotWithShape="0">
              <a:srgbClr val="000000">
                <a:alpha val="3000"/>
              </a:srgbClr>
            </a:outerShdw>
          </a:effec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>
            <a:noAutofit/>
          </a:bodyPr>
          <a:p>
            <a:pPr algn="l"/>
            <a:endParaRPr lang="zh-CN" altLang="en-US">
              <a:latin typeface="Arial" panose="020B0604020202020204" pitchFamily="34" charset="0"/>
              <a:ea typeface="汉仪中宋简" panose="02010600000101010101" charset="-122"/>
            </a:endParaRPr>
          </a:p>
        </p:txBody>
      </p:sp>
      <p:sp>
        <p:nvSpPr>
          <p:cNvPr id="20" name="任意多边形 19"/>
          <p:cNvSpPr/>
          <p:nvPr>
            <p:custDataLst>
              <p:tags r:id="rId12"/>
            </p:custDataLst>
          </p:nvPr>
        </p:nvSpPr>
        <p:spPr>
          <a:xfrm>
            <a:off x="3657600" y="2107565"/>
            <a:ext cx="609600" cy="609600"/>
          </a:xfrm>
          <a:custGeom>
            <a:avLst/>
            <a:gdLst>
              <a:gd name="sw" fmla="*/ 1 w 960"/>
              <a:gd name="sh" fmla="*/ 1 h 960"/>
              <a:gd name="mins" fmla="min sw sh"/>
              <a:gd name="dsw" fmla="+- 0 sw mins"/>
              <a:gd name="dsh" fmla="+- 0 sh mins"/>
              <a:gd name="p0x0" fmla="*/ 480 w 960"/>
              <a:gd name="p0y0" fmla="*/ 0 h 960"/>
              <a:gd name="p0x1" fmla="*/ 745 w 960"/>
              <a:gd name="p0y1" fmla="*/ 0 h 960"/>
              <a:gd name="p0x2" fmla="*/ 960 w 960"/>
              <a:gd name="p0y2" fmla="*/ 214 h 960"/>
              <a:gd name="p0x3" fmla="*/ 960 w 960"/>
              <a:gd name="p0y3" fmla="*/ 480 h 960"/>
              <a:gd name="p0x4" fmla="*/ 960 w 960"/>
              <a:gd name="p0y4" fmla="*/ 745 h 960"/>
              <a:gd name="p0x5" fmla="*/ 745 w 960"/>
              <a:gd name="p0y5" fmla="*/ 960 h 960"/>
              <a:gd name="p0x6" fmla="*/ 480 w 960"/>
              <a:gd name="p0y6" fmla="*/ 960 h 960"/>
              <a:gd name="p0x7" fmla="*/ 214 w 960"/>
              <a:gd name="p0y7" fmla="*/ 960 h 960"/>
              <a:gd name="p0x8" fmla="*/ 0 w 960"/>
              <a:gd name="p0y8" fmla="*/ 745 h 960"/>
              <a:gd name="p0x9" fmla="*/ 0 w 960"/>
              <a:gd name="p0y9" fmla="*/ 480 h 960"/>
              <a:gd name="p0x10" fmla="*/ 0 w 960"/>
              <a:gd name="p0y10" fmla="*/ 214 h 960"/>
              <a:gd name="p0x11" fmla="*/ 214 w 960"/>
              <a:gd name="p0y11" fmla="*/ 0 h 960"/>
              <a:gd name="p0x12" fmla="*/ 480 w 960"/>
              <a:gd name="p0y12" fmla="*/ 0 h 960"/>
            </a:gdLst>
            <a:ahLst/>
            <a:cxnLst/>
            <a:pathLst>
              <a:path>
                <a:moveTo>
                  <a:pt x="p0x0" y="p0y0"/>
                </a:moveTo>
                <a:cubicBezTo>
                  <a:pt x="p0x1" y="p0y1"/>
                  <a:pt x="p0x2" y="p0y2"/>
                  <a:pt x="p0x3" y="p0y3"/>
                </a:cubicBezTo>
                <a:cubicBezTo>
                  <a:pt x="p0x4" y="p0y4"/>
                  <a:pt x="p0x5" y="p0y5"/>
                  <a:pt x="p0x6" y="p0y6"/>
                </a:cubicBezTo>
                <a:cubicBezTo>
                  <a:pt x="p0x7" y="p0y7"/>
                  <a:pt x="p0x8" y="p0y8"/>
                  <a:pt x="p0x9" y="p0y9"/>
                </a:cubicBezTo>
                <a:cubicBezTo>
                  <a:pt x="p0x10" y="p0y10"/>
                  <a:pt x="p0x11" y="p0y11"/>
                  <a:pt x="p0x12" y="p0y12"/>
                </a:cubicBezTo>
                <a:close/>
              </a:path>
            </a:pathLst>
          </a:custGeom>
          <a:solidFill>
            <a:schemeClr val="accent1"/>
          </a:solidFill>
          <a:ln w="9525"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>
            <a:noAutofit/>
          </a:bodyPr>
          <a:p>
            <a:pPr algn="l"/>
            <a:endParaRPr lang="zh-CN" altLang="en-US">
              <a:latin typeface="Arial" panose="020B0604020202020204" pitchFamily="34" charset="0"/>
              <a:ea typeface="汉仪中宋简" panose="02010600000101010101" charset="-122"/>
            </a:endParaRPr>
          </a:p>
        </p:txBody>
      </p:sp>
      <p:pic>
        <p:nvPicPr>
          <p:cNvPr id="19" name="图片 18"/>
          <p:cNvPicPr preferRelativeResize="0"/>
          <p:nvPr>
            <p:custDataLst>
              <p:tags r:id="rId13"/>
            </p:custDataLst>
          </p:nvPr>
        </p:nvPicPr>
        <p:blipFill rotWithShape="1">
          <a:blip r:embed="rId14"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3784600" y="2235130"/>
            <a:ext cx="355600" cy="355600"/>
          </a:xfrm>
          <a:prstGeom prst="rect">
            <a:avLst/>
          </a:prstGeom>
          <a:noFill/>
        </p:spPr>
      </p:pic>
      <p:sp>
        <p:nvSpPr>
          <p:cNvPr id="21" name="文本框 20"/>
          <p:cNvSpPr txBox="1"/>
          <p:nvPr>
            <p:custDataLst>
              <p:tags r:id="rId16"/>
            </p:custDataLst>
          </p:nvPr>
        </p:nvSpPr>
        <p:spPr>
          <a:xfrm>
            <a:off x="3216910" y="2971165"/>
            <a:ext cx="1489710" cy="406400"/>
          </a:xfrm>
          <a:prstGeom prst="rect">
            <a:avLst/>
          </a:prstGeom>
          <a:noFill/>
        </p:spPr>
        <p:txBody>
          <a:bodyPr wrap="square" lIns="17780" tIns="0" rIns="17780" bIns="0" rtlCol="0" anchor="t">
            <a:noAutofit/>
          </a:bodyPr>
          <a:p>
            <a:pPr algn="ctr"/>
            <a:r>
              <a:rPr sz="1900">
                <a:solidFill>
                  <a:schemeClr val="dk1"/>
                </a:solidFill>
                <a:latin typeface="Arial" panose="020B0604020202020204" pitchFamily="34" charset="0"/>
                <a:ea typeface="汉仪中宋简" panose="02010600000101010101" charset="-122"/>
              </a:rPr>
              <a:t>管道敷设方式</a:t>
            </a:r>
            <a:endParaRPr sz="1900">
              <a:solidFill>
                <a:schemeClr val="dk1"/>
              </a:solidFill>
              <a:latin typeface="Arial" panose="020B0604020202020204" pitchFamily="34" charset="0"/>
              <a:ea typeface="汉仪中宋简" panose="02010600000101010101" charset="-122"/>
            </a:endParaRPr>
          </a:p>
        </p:txBody>
      </p:sp>
      <p:sp>
        <p:nvSpPr>
          <p:cNvPr id="22" name="文本框 21"/>
          <p:cNvSpPr txBox="1"/>
          <p:nvPr>
            <p:custDataLst>
              <p:tags r:id="rId17"/>
            </p:custDataLst>
          </p:nvPr>
        </p:nvSpPr>
        <p:spPr>
          <a:xfrm>
            <a:off x="3216910" y="3529965"/>
            <a:ext cx="1489710" cy="2438400"/>
          </a:xfrm>
          <a:prstGeom prst="rect">
            <a:avLst/>
          </a:prstGeom>
          <a:noFill/>
        </p:spPr>
        <p:txBody>
          <a:bodyPr wrap="square" lIns="17780" tIns="0" rIns="17780" bIns="0" rtlCol="0" anchor="t">
            <a:noAutofit/>
          </a:bodyPr>
          <a:p>
            <a:pPr algn="ctr">
              <a:lnSpc>
                <a:spcPct val="120000"/>
              </a:lnSpc>
            </a:pPr>
            <a:r>
              <a:rPr lang="zh-CN" altLang="en-US" sz="1400">
                <a:solidFill>
                  <a:schemeClr val="dk1"/>
                </a:solidFill>
                <a:latin typeface="Arial" panose="020B0604020202020204" pitchFamily="34" charset="0"/>
                <a:ea typeface="汉仪中宋简" panose="02010600000101010101" charset="-122"/>
                <a:cs typeface="微软雅黑" panose="020B0503020204020204" charset="-122"/>
              </a:rPr>
              <a:t>分为明敷和暗埋，住宅小区多采用暗埋（埋深≥0.7米），上海某生态园区雨水管道沿绿化带敷设，减少对路面破坏。</a:t>
            </a:r>
            <a:endParaRPr lang="zh-CN" altLang="en-US" sz="1400">
              <a:solidFill>
                <a:schemeClr val="dk1"/>
              </a:solidFill>
              <a:latin typeface="Arial" panose="020B0604020202020204" pitchFamily="34" charset="0"/>
              <a:ea typeface="汉仪中宋简" panose="02010600000101010101" charset="-122"/>
              <a:cs typeface="微软雅黑" panose="020B0503020204020204" charset="-122"/>
            </a:endParaRPr>
          </a:p>
        </p:txBody>
      </p:sp>
      <p:sp>
        <p:nvSpPr>
          <p:cNvPr id="23" name="任意多边形 22"/>
          <p:cNvSpPr/>
          <p:nvPr>
            <p:custDataLst>
              <p:tags r:id="rId18"/>
            </p:custDataLst>
          </p:nvPr>
        </p:nvSpPr>
        <p:spPr>
          <a:xfrm>
            <a:off x="5215255" y="1828165"/>
            <a:ext cx="2099945" cy="4420235"/>
          </a:xfrm>
          <a:custGeom>
            <a:avLst/>
            <a:gdLst>
              <a:gd name="sw" fmla="*/ 1 w 3307"/>
              <a:gd name="sh" fmla="*/ 1 h 6960"/>
              <a:gd name="mins" fmla="min sw sh"/>
              <a:gd name="dsw" fmla="+- 0 sw mins"/>
              <a:gd name="dsh" fmla="+- 0 sh mins"/>
              <a:gd name="p0x0" fmla="*/ 240 w 3307"/>
              <a:gd name="p0y0" fmla="*/ 0 h 6960"/>
              <a:gd name="p0x1" fmla="*/ 3067 w 3307"/>
              <a:gd name="p0y1" fmla="*/ 0 h 6960"/>
              <a:gd name="p0x2" fmla="*/ 3199 w 3307"/>
              <a:gd name="p0y2" fmla="*/ 0 h 6960"/>
              <a:gd name="p0x3" fmla="*/ 3307 w 3307"/>
              <a:gd name="p0y3" fmla="*/ 107 h 6960"/>
              <a:gd name="p0x4" fmla="*/ 3307 w 3307"/>
              <a:gd name="p0y4" fmla="*/ 240 h 6960"/>
              <a:gd name="p0x5" fmla="*/ 3307 w 3307"/>
              <a:gd name="p0y5" fmla="*/ 6720 h 6960"/>
              <a:gd name="p0x6" fmla="*/ 3307 w 3307"/>
              <a:gd name="p0y6" fmla="*/ 6853 h 6960"/>
              <a:gd name="p0x7" fmla="*/ 3199 w 3307"/>
              <a:gd name="p0y7" fmla="*/ 6960 h 6960"/>
              <a:gd name="p0x8" fmla="*/ 3067 w 3307"/>
              <a:gd name="p0y8" fmla="*/ 6960 h 6960"/>
              <a:gd name="p0x9" fmla="*/ 240 w 3307"/>
              <a:gd name="p0y9" fmla="*/ 6960 h 6960"/>
              <a:gd name="p0x10" fmla="*/ 107 w 3307"/>
              <a:gd name="p0y10" fmla="*/ 6960 h 6960"/>
              <a:gd name="p0x11" fmla="*/ 0 w 3307"/>
              <a:gd name="p0y11" fmla="*/ 6853 h 6960"/>
              <a:gd name="p0x12" fmla="*/ 0 w 3307"/>
              <a:gd name="p0y12" fmla="*/ 6720 h 6960"/>
              <a:gd name="p0x13" fmla="*/ 0 w 3307"/>
              <a:gd name="p0y13" fmla="*/ 240 h 6960"/>
              <a:gd name="p0x14" fmla="*/ 0 w 3307"/>
              <a:gd name="p0y14" fmla="*/ 107 h 6960"/>
              <a:gd name="p0x15" fmla="*/ 107 w 3307"/>
              <a:gd name="p0y15" fmla="*/ 0 h 6960"/>
              <a:gd name="p0x16" fmla="*/ 240 w 3307"/>
              <a:gd name="p0y16" fmla="*/ 0 h 6960"/>
            </a:gdLst>
            <a:ahLst/>
            <a:cxnLst/>
            <a:pathLst>
              <a:path>
                <a:moveTo>
                  <a:pt x="p0x0" y="p0y0"/>
                </a:moveTo>
                <a:lnTo>
                  <a:pt x="p0x1" y="p0y1"/>
                </a:lnTo>
                <a:cubicBezTo>
                  <a:pt x="p0x2" y="p0y2"/>
                  <a:pt x="p0x3" y="p0y3"/>
                  <a:pt x="p0x4" y="p0y4"/>
                </a:cubicBezTo>
                <a:lnTo>
                  <a:pt x="p0x5" y="p0y5"/>
                </a:lnTo>
                <a:cubicBezTo>
                  <a:pt x="p0x6" y="p0y6"/>
                  <a:pt x="p0x7" y="p0y7"/>
                  <a:pt x="p0x8" y="p0y8"/>
                </a:cubicBezTo>
                <a:lnTo>
                  <a:pt x="p0x9" y="p0y9"/>
                </a:lnTo>
                <a:cubicBezTo>
                  <a:pt x="p0x10" y="p0y10"/>
                  <a:pt x="p0x11" y="p0y11"/>
                  <a:pt x="p0x12" y="p0y12"/>
                </a:cubicBezTo>
                <a:lnTo>
                  <a:pt x="p0x13" y="p0y13"/>
                </a:lnTo>
                <a:cubicBezTo>
                  <a:pt x="p0x14" y="p0y14"/>
                  <a:pt x="p0x15" y="p0y15"/>
                  <a:pt x="p0x16" y="p0y16"/>
                </a:cubicBezTo>
                <a:close/>
              </a:path>
            </a:pathLst>
          </a:custGeom>
          <a:solidFill>
            <a:schemeClr val="accent1">
              <a:lumMod val="0"/>
              <a:lumOff val="100000"/>
            </a:schemeClr>
          </a:solidFill>
          <a:ln w="19050">
            <a:solidFill>
              <a:schemeClr val="accent1">
                <a:lumMod val="20000"/>
                <a:lumOff val="80000"/>
              </a:schemeClr>
            </a:solidFill>
          </a:ln>
          <a:effectLst>
            <a:outerShdw blurRad="171450" dist="95250" dir="5399999" algn="ctr" rotWithShape="0">
              <a:srgbClr val="000000">
                <a:alpha val="3000"/>
              </a:srgbClr>
            </a:outerShdw>
          </a:effec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>
            <a:noAutofit/>
          </a:bodyPr>
          <a:p>
            <a:pPr algn="l"/>
            <a:endParaRPr lang="zh-CN" altLang="en-US">
              <a:latin typeface="Arial" panose="020B0604020202020204" pitchFamily="34" charset="0"/>
              <a:ea typeface="汉仪中宋简" panose="02010600000101010101" charset="-122"/>
            </a:endParaRPr>
          </a:p>
        </p:txBody>
      </p:sp>
      <p:sp>
        <p:nvSpPr>
          <p:cNvPr id="25" name="任意多边形 24"/>
          <p:cNvSpPr/>
          <p:nvPr>
            <p:custDataLst>
              <p:tags r:id="rId19"/>
            </p:custDataLst>
          </p:nvPr>
        </p:nvSpPr>
        <p:spPr>
          <a:xfrm>
            <a:off x="5960110" y="2107565"/>
            <a:ext cx="609600" cy="609600"/>
          </a:xfrm>
          <a:custGeom>
            <a:avLst/>
            <a:gdLst>
              <a:gd name="sw" fmla="*/ 1 w 960"/>
              <a:gd name="sh" fmla="*/ 1 h 960"/>
              <a:gd name="mins" fmla="min sw sh"/>
              <a:gd name="dsw" fmla="+- 0 sw mins"/>
              <a:gd name="dsh" fmla="+- 0 sh mins"/>
              <a:gd name="p0x0" fmla="*/ 480 w 960"/>
              <a:gd name="p0y0" fmla="*/ 0 h 960"/>
              <a:gd name="p0x1" fmla="*/ 745 w 960"/>
              <a:gd name="p0y1" fmla="*/ 0 h 960"/>
              <a:gd name="p0x2" fmla="*/ 960 w 960"/>
              <a:gd name="p0y2" fmla="*/ 214 h 960"/>
              <a:gd name="p0x3" fmla="*/ 960 w 960"/>
              <a:gd name="p0y3" fmla="*/ 480 h 960"/>
              <a:gd name="p0x4" fmla="*/ 960 w 960"/>
              <a:gd name="p0y4" fmla="*/ 745 h 960"/>
              <a:gd name="p0x5" fmla="*/ 745 w 960"/>
              <a:gd name="p0y5" fmla="*/ 960 h 960"/>
              <a:gd name="p0x6" fmla="*/ 480 w 960"/>
              <a:gd name="p0y6" fmla="*/ 960 h 960"/>
              <a:gd name="p0x7" fmla="*/ 214 w 960"/>
              <a:gd name="p0y7" fmla="*/ 960 h 960"/>
              <a:gd name="p0x8" fmla="*/ 0 w 960"/>
              <a:gd name="p0y8" fmla="*/ 745 h 960"/>
              <a:gd name="p0x9" fmla="*/ 0 w 960"/>
              <a:gd name="p0y9" fmla="*/ 480 h 960"/>
              <a:gd name="p0x10" fmla="*/ 0 w 960"/>
              <a:gd name="p0y10" fmla="*/ 214 h 960"/>
              <a:gd name="p0x11" fmla="*/ 214 w 960"/>
              <a:gd name="p0y11" fmla="*/ 0 h 960"/>
              <a:gd name="p0x12" fmla="*/ 480 w 960"/>
              <a:gd name="p0y12" fmla="*/ 0 h 960"/>
            </a:gdLst>
            <a:ahLst/>
            <a:cxnLst/>
            <a:pathLst>
              <a:path>
                <a:moveTo>
                  <a:pt x="p0x0" y="p0y0"/>
                </a:moveTo>
                <a:cubicBezTo>
                  <a:pt x="p0x1" y="p0y1"/>
                  <a:pt x="p0x2" y="p0y2"/>
                  <a:pt x="p0x3" y="p0y3"/>
                </a:cubicBezTo>
                <a:cubicBezTo>
                  <a:pt x="p0x4" y="p0y4"/>
                  <a:pt x="p0x5" y="p0y5"/>
                  <a:pt x="p0x6" y="p0y6"/>
                </a:cubicBezTo>
                <a:cubicBezTo>
                  <a:pt x="p0x7" y="p0y7"/>
                  <a:pt x="p0x8" y="p0y8"/>
                  <a:pt x="p0x9" y="p0y9"/>
                </a:cubicBezTo>
                <a:cubicBezTo>
                  <a:pt x="p0x10" y="p0y10"/>
                  <a:pt x="p0x11" y="p0y11"/>
                  <a:pt x="p0x12" y="p0y12"/>
                </a:cubicBezTo>
                <a:close/>
              </a:path>
            </a:pathLst>
          </a:custGeom>
          <a:solidFill>
            <a:schemeClr val="accent1"/>
          </a:solidFill>
          <a:ln w="9525"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>
            <a:noAutofit/>
          </a:bodyPr>
          <a:p>
            <a:pPr algn="l"/>
            <a:endParaRPr lang="zh-CN" altLang="en-US">
              <a:latin typeface="Arial" panose="020B0604020202020204" pitchFamily="34" charset="0"/>
              <a:ea typeface="汉仪中宋简" panose="02010600000101010101" charset="-122"/>
            </a:endParaRPr>
          </a:p>
        </p:txBody>
      </p:sp>
      <p:pic>
        <p:nvPicPr>
          <p:cNvPr id="24" name="图片 23"/>
          <p:cNvPicPr preferRelativeResize="0"/>
          <p:nvPr>
            <p:custDataLst>
              <p:tags r:id="rId20"/>
            </p:custDataLst>
          </p:nvPr>
        </p:nvPicPr>
        <p:blipFill rotWithShape="1">
          <a:blip r:embed="rId21">
            <a:extLst>
              <a:ext uri="{96DAC541-7B7A-43D3-8B79-37D633B846F1}">
                <asvg:svgBlip xmlns:asvg="http://schemas.microsoft.com/office/drawing/2016/SVG/main" r:embed="rId22"/>
              </a:ext>
            </a:extLst>
          </a:blip>
          <a:stretch>
            <a:fillRect/>
          </a:stretch>
        </p:blipFill>
        <p:spPr>
          <a:xfrm>
            <a:off x="6087533" y="2235130"/>
            <a:ext cx="355600" cy="355600"/>
          </a:xfrm>
          <a:prstGeom prst="rect">
            <a:avLst/>
          </a:prstGeom>
          <a:noFill/>
        </p:spPr>
      </p:pic>
      <p:sp>
        <p:nvSpPr>
          <p:cNvPr id="26" name="文本框 25"/>
          <p:cNvSpPr txBox="1"/>
          <p:nvPr>
            <p:custDataLst>
              <p:tags r:id="rId23"/>
            </p:custDataLst>
          </p:nvPr>
        </p:nvSpPr>
        <p:spPr>
          <a:xfrm>
            <a:off x="5520055" y="2971165"/>
            <a:ext cx="1489710" cy="406400"/>
          </a:xfrm>
          <a:prstGeom prst="rect">
            <a:avLst/>
          </a:prstGeom>
          <a:noFill/>
        </p:spPr>
        <p:txBody>
          <a:bodyPr wrap="square" lIns="17780" tIns="0" rIns="17780" bIns="0" rtlCol="0" anchor="t">
            <a:noAutofit/>
          </a:bodyPr>
          <a:p>
            <a:pPr algn="ctr"/>
            <a:r>
              <a:rPr sz="1900">
                <a:solidFill>
                  <a:schemeClr val="dk1"/>
                </a:solidFill>
                <a:latin typeface="Arial" panose="020B0604020202020204" pitchFamily="34" charset="0"/>
                <a:ea typeface="汉仪中宋简" panose="02010600000101010101" charset="-122"/>
              </a:rPr>
              <a:t>管道坡度设计</a:t>
            </a:r>
            <a:endParaRPr sz="1900">
              <a:solidFill>
                <a:schemeClr val="dk1"/>
              </a:solidFill>
              <a:latin typeface="Arial" panose="020B0604020202020204" pitchFamily="34" charset="0"/>
              <a:ea typeface="汉仪中宋简" panose="02010600000101010101" charset="-122"/>
            </a:endParaRPr>
          </a:p>
        </p:txBody>
      </p:sp>
      <p:sp>
        <p:nvSpPr>
          <p:cNvPr id="27" name="文本框 26"/>
          <p:cNvSpPr txBox="1"/>
          <p:nvPr>
            <p:custDataLst>
              <p:tags r:id="rId24"/>
            </p:custDataLst>
          </p:nvPr>
        </p:nvSpPr>
        <p:spPr>
          <a:xfrm>
            <a:off x="5520055" y="3529965"/>
            <a:ext cx="1489710" cy="2438400"/>
          </a:xfrm>
          <a:prstGeom prst="rect">
            <a:avLst/>
          </a:prstGeom>
          <a:noFill/>
        </p:spPr>
        <p:txBody>
          <a:bodyPr wrap="square" lIns="17780" tIns="0" rIns="17780" bIns="0" rtlCol="0" anchor="t">
            <a:noAutofit/>
          </a:bodyPr>
          <a:p>
            <a:pPr algn="ctr">
              <a:lnSpc>
                <a:spcPct val="120000"/>
              </a:lnSpc>
            </a:pPr>
            <a:r>
              <a:rPr lang="zh-CN" altLang="en-US" sz="1400">
                <a:solidFill>
                  <a:schemeClr val="dk1"/>
                </a:solidFill>
                <a:latin typeface="Arial" panose="020B0604020202020204" pitchFamily="34" charset="0"/>
                <a:ea typeface="汉仪中宋简" panose="02010600000101010101" charset="-122"/>
                <a:cs typeface="微软雅黑" panose="020B0503020204020204" charset="-122"/>
              </a:rPr>
              <a:t>需保证≥0.3%坡度，深圳某雨水收集系统管道按</a:t>
            </a:r>
            <a:r>
              <a:rPr lang="zh-CN" altLang="en-US" sz="1400">
                <a:solidFill>
                  <a:schemeClr val="dk1"/>
                </a:solidFill>
                <a:latin typeface="Arial" panose="020B0604020202020204" pitchFamily="34" charset="0"/>
                <a:ea typeface="汉仪中宋简" panose="02010600000101010101" charset="-122"/>
                <a:cs typeface="微软雅黑" panose="020B0503020204020204" charset="-122"/>
              </a:rPr>
              <a:t>0.5%坡度设计，确保雨水流速达0.6m/s，避免淤积。</a:t>
            </a:r>
            <a:endParaRPr lang="zh-CN" altLang="en-US" sz="1400">
              <a:solidFill>
                <a:schemeClr val="dk1"/>
              </a:solidFill>
              <a:latin typeface="Arial" panose="020B0604020202020204" pitchFamily="34" charset="0"/>
              <a:ea typeface="汉仪中宋简" panose="02010600000101010101" charset="-122"/>
              <a:cs typeface="微软雅黑" panose="020B0503020204020204" charset="-122"/>
            </a:endParaRPr>
          </a:p>
        </p:txBody>
      </p:sp>
    </p:spTree>
    <p:custDataLst>
      <p:tags r:id="rId25"/>
    </p:custData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ctrTitle" idx="16385"/>
            <p:custDataLst>
              <p:tags r:id="rId1"/>
            </p:custDataLst>
          </p:nvPr>
        </p:nvSpPr>
        <p:spPr/>
        <p:txBody>
          <a:bodyPr>
            <a:normAutofit/>
          </a:bodyPr>
          <a:p>
            <a:pPr algn="l">
              <a:lnSpc>
                <a:spcPct val="111000"/>
              </a:lnSpc>
            </a:pPr>
            <a:r>
              <a:rPr lang="zh-CN" altLang="en-US"/>
              <a:t>过滤设备</a:t>
            </a:r>
            <a:endParaRPr lang="zh-CN" altLang="en-US"/>
          </a:p>
        </p:txBody>
      </p:sp>
      <p:pic>
        <p:nvPicPr>
          <p:cNvPr id="3" name="内容占位符 2" descr="e5fa1609-3df6-11f1-a438-d27497301b72"/>
          <p:cNvPicPr>
            <a:picLocks noChangeAspect="1"/>
          </p:cNvPicPr>
          <p:nvPr>
            <p:ph idx="16392"/>
            <p:custDataLst>
              <p:tags r:id="rId2"/>
            </p:custDataLst>
          </p:nvPr>
        </p:nvPicPr>
        <p:blipFill>
          <a:blip r:embed="rId3"/>
          <a:srcRect l="679" r="679"/>
          <a:stretch>
            <a:fillRect/>
          </a:stretch>
        </p:blipFill>
        <p:spPr>
          <a:xfrm>
            <a:off x="0" y="0"/>
            <a:ext cx="3581400" cy="6858000"/>
          </a:xfrm>
          <a:custGeom>
            <a:avLst/>
            <a:gdLst>
              <a:gd name="connisteX0" fmla="*/ 0 w 3581400"/>
              <a:gd name="connsiteY0" fmla="*/ 0 h 6858000"/>
              <a:gd name="connisteX1" fmla="*/ 3581400 w 3581400"/>
              <a:gd name="connsiteY1" fmla="*/ 0 h 6858000"/>
              <a:gd name="connisteX2" fmla="*/ 3581400 w 3581400"/>
              <a:gd name="connsiteY2" fmla="*/ 6858000 h 6858000"/>
              <a:gd name="connisteX3" fmla="*/ 0 w 3581400"/>
              <a:gd name="connsiteY3" fmla="*/ 6858000 h 6858000"/>
              <a:gd name="connisteX4" fmla="*/ 0 w 3581400"/>
              <a:gd name="connsiteY4" fmla="*/ 0 h 6858000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</a:cxnLst>
            <a:pathLst>
              <a:path w="3581400" h="6858000">
                <a:moveTo>
                  <a:pt x="0" y="0"/>
                </a:moveTo>
                <a:lnTo>
                  <a:pt x="3581400" y="0"/>
                </a:lnTo>
                <a:lnTo>
                  <a:pt x="3581400" y="6858000"/>
                </a:ln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</p:spPr>
      </p:pic>
      <p:sp>
        <p:nvSpPr>
          <p:cNvPr id="4" name="装饰  2"/>
          <p:cNvSpPr>
            <a:spLocks noGrp="1"/>
          </p:cNvSpPr>
          <p:nvPr>
            <p:ph type="body" idx="16393"/>
            <p:custDataLst>
              <p:tags r:id="rId4"/>
            </p:custDataLst>
          </p:nvPr>
        </p:nvSpPr>
        <p:spPr/>
        <p:txBody>
          <a:bodyPr/>
          <a:p>
            <a:r>
              <a:rPr lang="zh-CN" altLang="en-US"/>
              <a:t> 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idx="16386"/>
            <p:custDataLst>
              <p:tags r:id="rId5"/>
            </p:custDataLst>
          </p:nvPr>
        </p:nvSpPr>
        <p:spPr/>
        <p:txBody>
          <a:bodyPr>
            <a:normAutofit/>
          </a:bodyPr>
          <a:p>
            <a:pPr algn="l">
              <a:lnSpc>
                <a:spcPct val="111000"/>
              </a:lnSpc>
            </a:pPr>
            <a:r>
              <a:rPr lang="zh-CN" altLang="en-US"/>
              <a:t>格栅过滤器</a:t>
            </a:r>
            <a:endParaRPr lang="zh-CN" altLang="en-US"/>
          </a:p>
        </p:txBody>
      </p:sp>
      <p:sp>
        <p:nvSpPr>
          <p:cNvPr id="6" name="文本占位符 5"/>
          <p:cNvSpPr>
            <a:spLocks noGrp="1"/>
          </p:cNvSpPr>
          <p:nvPr>
            <p:ph type="body" idx="16387"/>
            <p:custDataLst>
              <p:tags r:id="rId6"/>
            </p:custDataLst>
          </p:nvPr>
        </p:nvSpPr>
        <p:spPr/>
        <p:txBody>
          <a:bodyPr>
            <a:normAutofit/>
          </a:bodyPr>
          <a:p>
            <a:pPr algn="l">
              <a:lnSpc>
                <a:spcPct val="125000"/>
              </a:lnSpc>
            </a:pPr>
            <a:r>
              <a:rPr lang="zh-CN" altLang="en-US"/>
              <a:t>在雨水进入收集系统前，格栅过滤器可拦截树叶、塑料瓶等大颗粒杂质，如北京某小区采用304不锈钢格栅，拦截效率达90%以上。</a:t>
            </a:r>
            <a:endParaRPr lang="zh-CN" altLang="en-US"/>
          </a:p>
        </p:txBody>
      </p:sp>
      <p:sp>
        <p:nvSpPr>
          <p:cNvPr id="7" name="装饰  5"/>
          <p:cNvSpPr>
            <a:spLocks noGrp="1"/>
          </p:cNvSpPr>
          <p:nvPr>
            <p:ph type="body" idx="16394"/>
            <p:custDataLst>
              <p:tags r:id="rId7"/>
            </p:custDataLst>
          </p:nvPr>
        </p:nvSpPr>
        <p:spPr/>
        <p:txBody>
          <a:bodyPr/>
          <a:p>
            <a:r>
              <a:rPr lang="zh-CN" altLang="en-US"/>
              <a:t> </a:t>
            </a:r>
            <a:endParaRPr lang="zh-CN" altLang="en-US"/>
          </a:p>
        </p:txBody>
      </p:sp>
      <p:sp>
        <p:nvSpPr>
          <p:cNvPr id="8" name="文本占位符 7"/>
          <p:cNvSpPr>
            <a:spLocks noGrp="1"/>
          </p:cNvSpPr>
          <p:nvPr>
            <p:ph type="body" idx="16388"/>
            <p:custDataLst>
              <p:tags r:id="rId8"/>
            </p:custDataLst>
          </p:nvPr>
        </p:nvSpPr>
        <p:spPr/>
        <p:txBody>
          <a:bodyPr>
            <a:normAutofit/>
          </a:bodyPr>
          <a:p>
            <a:pPr algn="l">
              <a:lnSpc>
                <a:spcPct val="111000"/>
              </a:lnSpc>
            </a:pPr>
            <a:r>
              <a:rPr lang="zh-CN" altLang="en-US"/>
              <a:t>砂滤装置</a:t>
            </a:r>
            <a:endParaRPr lang="zh-CN" altLang="en-US"/>
          </a:p>
        </p:txBody>
      </p:sp>
      <p:sp>
        <p:nvSpPr>
          <p:cNvPr id="9" name="文本占位符 8"/>
          <p:cNvSpPr>
            <a:spLocks noGrp="1"/>
          </p:cNvSpPr>
          <p:nvPr>
            <p:ph type="body" idx="16389"/>
            <p:custDataLst>
              <p:tags r:id="rId9"/>
            </p:custDataLst>
          </p:nvPr>
        </p:nvSpPr>
        <p:spPr/>
        <p:txBody>
          <a:bodyPr>
            <a:normAutofit/>
          </a:bodyPr>
          <a:p>
            <a:pPr algn="l">
              <a:lnSpc>
                <a:spcPct val="125000"/>
              </a:lnSpc>
            </a:pPr>
            <a:r>
              <a:rPr lang="zh-CN" altLang="en-US"/>
              <a:t>通过石英砂、无烟煤等滤料去除水中悬浮颗粒物，新加坡榜鹅数码园区砂滤系统使雨水浊度降至5NTU以下，满足景观用水标准。</a:t>
            </a:r>
            <a:endParaRPr lang="zh-CN" altLang="en-US"/>
          </a:p>
        </p:txBody>
      </p:sp>
      <p:sp>
        <p:nvSpPr>
          <p:cNvPr id="10" name="装饰  8"/>
          <p:cNvSpPr>
            <a:spLocks noGrp="1"/>
          </p:cNvSpPr>
          <p:nvPr>
            <p:ph type="body" idx="16395"/>
            <p:custDataLst>
              <p:tags r:id="rId10"/>
            </p:custDataLst>
          </p:nvPr>
        </p:nvSpPr>
        <p:spPr/>
        <p:txBody>
          <a:bodyPr/>
          <a:p>
            <a:r>
              <a:rPr lang="zh-CN" altLang="en-US"/>
              <a:t> </a:t>
            </a:r>
            <a:endParaRPr lang="zh-CN" altLang="en-US"/>
          </a:p>
        </p:txBody>
      </p:sp>
      <p:sp>
        <p:nvSpPr>
          <p:cNvPr id="11" name="文本占位符 10"/>
          <p:cNvSpPr>
            <a:spLocks noGrp="1"/>
          </p:cNvSpPr>
          <p:nvPr>
            <p:ph type="body" idx="16390"/>
            <p:custDataLst>
              <p:tags r:id="rId11"/>
            </p:custDataLst>
          </p:nvPr>
        </p:nvSpPr>
        <p:spPr/>
        <p:txBody>
          <a:bodyPr>
            <a:normAutofit/>
          </a:bodyPr>
          <a:p>
            <a:pPr algn="l">
              <a:lnSpc>
                <a:spcPct val="111000"/>
              </a:lnSpc>
            </a:pPr>
            <a:r>
              <a:rPr lang="zh-CN" altLang="en-US"/>
              <a:t>膜过滤组件</a:t>
            </a:r>
            <a:endParaRPr lang="zh-CN" altLang="en-US"/>
          </a:p>
        </p:txBody>
      </p:sp>
      <p:sp>
        <p:nvSpPr>
          <p:cNvPr id="12" name="文本占位符 11"/>
          <p:cNvSpPr>
            <a:spLocks noGrp="1"/>
          </p:cNvSpPr>
          <p:nvPr>
            <p:ph type="body" idx="16391"/>
            <p:custDataLst>
              <p:tags r:id="rId12"/>
            </p:custDataLst>
          </p:nvPr>
        </p:nvSpPr>
        <p:spPr/>
        <p:txBody>
          <a:bodyPr>
            <a:normAutofit/>
          </a:bodyPr>
          <a:p>
            <a:pPr algn="l">
              <a:lnSpc>
                <a:spcPct val="125000"/>
              </a:lnSpc>
            </a:pPr>
            <a:r>
              <a:rPr lang="zh-CN" altLang="en-US"/>
              <a:t>采用超滤膜或微滤膜截留胶体和微生物，德国柏林某雨水处理厂使用PVDF材质膜组件，过滤精度达0.1微米，出水可用于冲厕。</a:t>
            </a:r>
            <a:endParaRPr lang="zh-CN" altLang="en-US"/>
          </a:p>
        </p:txBody>
      </p:sp>
    </p:spTree>
    <p:custDataLst>
      <p:tags r:id="rId13"/>
    </p:custDataLst>
  </p:cSld>
  <p:clrMapOvr>
    <a:masterClrMapping/>
  </p:clrMapOvr>
</p:sld>
</file>

<file path=ppt/tags/tag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100.xml><?xml version="1.0" encoding="utf-8"?>
<p:tagLst xmlns:p="http://schemas.openxmlformats.org/presentationml/2006/main">
  <p:tag name="KSO_WM_UNIT_ID" val="_1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TEMPLATE_INDEX" val="40480246"/>
  <p:tag name="KSO_WM_TEMPLATE_CATEGORY" val="custom"/>
</p:tagLst>
</file>

<file path=ppt/tags/tag101.xml><?xml version="1.0" encoding="utf-8"?>
<p:tagLst xmlns:p="http://schemas.openxmlformats.org/presentationml/2006/main">
  <p:tag name="KSO_WM_UNIT_ID" val="_1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TEMPLATE_INDEX" val="40480246"/>
  <p:tag name="KSO_WM_TEMPLATE_CATEGORY" val="custom"/>
</p:tagLst>
</file>

<file path=ppt/tags/tag102.xml><?xml version="1.0" encoding="utf-8"?>
<p:tagLst xmlns:p="http://schemas.openxmlformats.org/presentationml/2006/main">
  <p:tag name="KSO_WM_UNIT_ID" val="_1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TEMPLATE_INDEX" val="40480246"/>
  <p:tag name="KSO_WM_TEMPLATE_CATEGORY" val="custom"/>
</p:tagLst>
</file>

<file path=ppt/tags/tag103.xml><?xml version="1.0" encoding="utf-8"?>
<p:tagLst xmlns:p="http://schemas.openxmlformats.org/presentationml/2006/main">
  <p:tag name="KSO_WM_BEAUTIFY_FLAG" val="#fgm#"/>
  <p:tag name="KSO_WM_FIGMA_FLAG" val="#fgm#"/>
  <p:tag name="KSO_WM_UNIT_INDEX" val="1"/>
  <p:tag name="KSO_WM_UNIT_TEXT_TYPE" val="1"/>
  <p:tag name="KSO_WM_UNIT_TYPE" val="b"/>
</p:tagLst>
</file>

<file path=ppt/tags/tag104.xml><?xml version="1.0" encoding="utf-8"?>
<p:tagLst xmlns:p="http://schemas.openxmlformats.org/presentationml/2006/main">
  <p:tag name="KSO_WM_BEAUTIFY_FLAG" val="#fgm#"/>
  <p:tag name="KSO_WM_FIGMA_FLAG" val="#fgm#"/>
  <p:tag name="KSO_WM_UNIT_INDEX" val="1"/>
  <p:tag name="KSO_WM_UNIT_TEXT_TYPE" val="1"/>
  <p:tag name="KSO_WM_UNIT_TYPE" val="a"/>
  <p:tag name="KSO_WM_LAYOUT_CHECK_HASH" val="e6c26ecea040f78a2e7703f661d43c9ea11e565d"/>
  <p:tag name="KSO_WM_NEWLAYOUT_GROUP_ID" val="layout_1-5"/>
  <p:tag name="KSO_WM_NEWLAYOUT_ID" val="slide_ba60fb0293b23fda"/>
</p:tagLst>
</file>

<file path=ppt/tags/tag105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1_1"/>
  <p:tag name="KSO_WM_UNIT_SUBTYPE" val="d"/>
  <p:tag name="KSO_WM_UNIT_TYPE" val="l_h_i"/>
</p:tagLst>
</file>

<file path=ppt/tags/tag106.xml><?xml version="1.0" encoding="utf-8"?>
<p:tagLst xmlns:p="http://schemas.openxmlformats.org/presentationml/2006/main">
  <p:tag name="KSO_WM_FIGMA_DECORATION_INDEX" val="25"/>
  <p:tag name="$PH_EXT" val="2"/>
  <p:tag name="KSO_WM_BEAUTIFY_FLAG" val="#fgm#"/>
  <p:tag name="KSO_WM_DIAGRAM_GROUP_CODE" val="1"/>
  <p:tag name="KSO_WM_FIGMA_FLAG" val="#fgm#"/>
  <p:tag name="KSO_WM_SYNC_SLIDE_TEXT" val="1"/>
  <p:tag name="KSO_WM_UNIT_INDEX" val="1_1_2"/>
  <p:tag name="KSO_WM_UNIT_TYPE" val="l_h_i"/>
</p:tagLst>
</file>

<file path=ppt/tags/tag107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1_1"/>
  <p:tag name="KSO_WM_UNIT_TYPE" val="l_h_a"/>
</p:tagLst>
</file>

<file path=ppt/tags/tag108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2_1"/>
  <p:tag name="KSO_WM_UNIT_SUBTYPE" val="d"/>
  <p:tag name="KSO_WM_UNIT_TYPE" val="l_h_i"/>
</p:tagLst>
</file>

<file path=ppt/tags/tag109.xml><?xml version="1.0" encoding="utf-8"?>
<p:tagLst xmlns:p="http://schemas.openxmlformats.org/presentationml/2006/main">
  <p:tag name="KSO_WM_FIGMA_DECORATION_INDEX" val="25"/>
  <p:tag name="$PH_EXT" val="2"/>
  <p:tag name="KSO_WM_BEAUTIFY_FLAG" val="#fgm#"/>
  <p:tag name="KSO_WM_DIAGRAM_GROUP_CODE" val="1"/>
  <p:tag name="KSO_WM_FIGMA_FLAG" val="#fgm#"/>
  <p:tag name="KSO_WM_SYNC_SLIDE_TEXT" val="1"/>
  <p:tag name="KSO_WM_UNIT_INDEX" val="1_2_2"/>
  <p:tag name="KSO_WM_UNIT_TYPE" val="l_h_i"/>
</p:tagLst>
</file>

<file path=ppt/tags/tag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110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2_1"/>
  <p:tag name="KSO_WM_UNIT_TYPE" val="l_h_a"/>
</p:tagLst>
</file>

<file path=ppt/tags/tag111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3_1"/>
  <p:tag name="KSO_WM_UNIT_SUBTYPE" val="d"/>
  <p:tag name="KSO_WM_UNIT_TYPE" val="l_h_i"/>
</p:tagLst>
</file>

<file path=ppt/tags/tag112.xml><?xml version="1.0" encoding="utf-8"?>
<p:tagLst xmlns:p="http://schemas.openxmlformats.org/presentationml/2006/main">
  <p:tag name="KSO_WM_FIGMA_DECORATION_INDEX" val="25"/>
  <p:tag name="$PH_EXT" val="2"/>
  <p:tag name="KSO_WM_BEAUTIFY_FLAG" val="#fgm#"/>
  <p:tag name="KSO_WM_DIAGRAM_GROUP_CODE" val="1"/>
  <p:tag name="KSO_WM_FIGMA_FLAG" val="#fgm#"/>
  <p:tag name="KSO_WM_SYNC_SLIDE_TEXT" val="1"/>
  <p:tag name="KSO_WM_UNIT_INDEX" val="1_3_2"/>
  <p:tag name="KSO_WM_UNIT_TYPE" val="l_h_i"/>
</p:tagLst>
</file>

<file path=ppt/tags/tag113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3_1"/>
  <p:tag name="KSO_WM_UNIT_TYPE" val="l_h_a"/>
</p:tagLst>
</file>

<file path=ppt/tags/tag114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4_1"/>
  <p:tag name="KSO_WM_UNIT_SUBTYPE" val="d"/>
  <p:tag name="KSO_WM_UNIT_TYPE" val="l_h_i"/>
</p:tagLst>
</file>

<file path=ppt/tags/tag115.xml><?xml version="1.0" encoding="utf-8"?>
<p:tagLst xmlns:p="http://schemas.openxmlformats.org/presentationml/2006/main">
  <p:tag name="KSO_WM_FIGMA_DECORATION_INDEX" val="25"/>
  <p:tag name="$PH_EXT" val="2"/>
  <p:tag name="KSO_WM_BEAUTIFY_FLAG" val="#fgm#"/>
  <p:tag name="KSO_WM_DIAGRAM_GROUP_CODE" val="1"/>
  <p:tag name="KSO_WM_FIGMA_FLAG" val="#fgm#"/>
  <p:tag name="KSO_WM_SYNC_SLIDE_TEXT" val="1"/>
  <p:tag name="KSO_WM_UNIT_INDEX" val="1_4_2"/>
  <p:tag name="KSO_WM_UNIT_TYPE" val="l_h_i"/>
</p:tagLst>
</file>

<file path=ppt/tags/tag116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4_1"/>
  <p:tag name="KSO_WM_UNIT_TYPE" val="l_h_a"/>
</p:tagLst>
</file>

<file path=ppt/tags/tag117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5_1"/>
  <p:tag name="KSO_WM_UNIT_SUBTYPE" val="d"/>
  <p:tag name="KSO_WM_UNIT_TYPE" val="l_h_i"/>
</p:tagLst>
</file>

<file path=ppt/tags/tag118.xml><?xml version="1.0" encoding="utf-8"?>
<p:tagLst xmlns:p="http://schemas.openxmlformats.org/presentationml/2006/main">
  <p:tag name="KSO_WM_FIGMA_DECORATION_INDEX" val="25"/>
  <p:tag name="$PH_EXT" val="2"/>
  <p:tag name="KSO_WM_BEAUTIFY_FLAG" val="#fgm#"/>
  <p:tag name="KSO_WM_DIAGRAM_GROUP_CODE" val="1"/>
  <p:tag name="KSO_WM_FIGMA_FLAG" val="#fgm#"/>
  <p:tag name="KSO_WM_SYNC_SLIDE_TEXT" val="1"/>
  <p:tag name="KSO_WM_UNIT_INDEX" val="1_5_2"/>
  <p:tag name="KSO_WM_UNIT_TYPE" val="l_h_i"/>
</p:tagLst>
</file>

<file path=ppt/tags/tag119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5_1"/>
  <p:tag name="KSO_WM_UNIT_TYPE" val="l_h_a"/>
</p:tagLst>
</file>

<file path=ppt/tags/tag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120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6_1"/>
  <p:tag name="KSO_WM_UNIT_SUBTYPE" val="d"/>
  <p:tag name="KSO_WM_UNIT_TYPE" val="l_h_i"/>
</p:tagLst>
</file>

<file path=ppt/tags/tag121.xml><?xml version="1.0" encoding="utf-8"?>
<p:tagLst xmlns:p="http://schemas.openxmlformats.org/presentationml/2006/main">
  <p:tag name="KSO_WM_FIGMA_DECORATION_INDEX" val="25"/>
  <p:tag name="$PH_EXT" val="2"/>
  <p:tag name="KSO_WM_BEAUTIFY_FLAG" val="#fgm#"/>
  <p:tag name="KSO_WM_DIAGRAM_GROUP_CODE" val="1"/>
  <p:tag name="KSO_WM_FIGMA_FLAG" val="#fgm#"/>
  <p:tag name="KSO_WM_SYNC_SLIDE_TEXT" val="1"/>
  <p:tag name="KSO_WM_UNIT_INDEX" val="1_6_2"/>
  <p:tag name="KSO_WM_UNIT_TYPE" val="l_h_i"/>
</p:tagLst>
</file>

<file path=ppt/tags/tag122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6_1"/>
  <p:tag name="KSO_WM_UNIT_TYPE" val="l_h_a"/>
</p:tagLst>
</file>

<file path=ppt/tags/tag123.xml><?xml version="1.0" encoding="utf-8"?>
<p:tagLst xmlns:p="http://schemas.openxmlformats.org/presentationml/2006/main">
  <p:tag name="KSO_WM_UNIT_TYPE" val="a"/>
  <p:tag name="KSO_WM_UNIT_INDEX" val="1"/>
  <p:tag name="KSO_WM_BEAUTIFY_FLAG" val="#wm#"/>
  <p:tag name="KSO_WM_TAG_VERSION" val="3.0"/>
  <p:tag name="AIBEASPECIALSHAPE" val="1"/>
  <p:tag name="KSO_WM_AILAYOUT_OPTION" val="1_0_1_0"/>
  <p:tag name="KSO_WM_LAYOUT_CARDGROUP_FEATURE" val="1*1*5*1*1"/>
  <p:tag name="KSO_WM_LAYOUT_CARDGROUP_ID" val="477de7a43b844878ba129ad2b4aebc3d"/>
  <p:tag name="KSO_WM_LAYOUT_CARDGROUP_STYLE_INFO" val="C1_sc_p2*standard*0"/>
  <p:tag name="KSO_WM_LAYOUT_CARD_COUNT" val="3"/>
  <p:tag name="KSO_WM_LAYOUT_CHECK_HASH" val="206049ff14ba89dfd905f70375217924004f4be9"/>
  <p:tag name="KSO_WM_LAYOUT_DOMHASH" val="811e899127454e67863f535e73254955967c40be"/>
  <p:tag name="KSO_WM_LAYOUT_MCSHASH" val="107be5518232ce26bcde1a2c0495389f80650237"/>
  <p:tag name="KSO_WM_NEWLAYOUT_GROUP_ID" val="6"/>
  <p:tag name="KSO_WM_NEWLAYOUT_ID" val="lay_b99aaf097699c23b0ef524d146b2e03b9267e5c2"/>
</p:tagLst>
</file>

<file path=ppt/tags/tag124.xml><?xml version="1.0" encoding="utf-8"?>
<p:tagLst xmlns:p="http://schemas.openxmlformats.org/presentationml/2006/main">
  <p:tag name="KSO_WM_UNIT_TYPE" val="b"/>
  <p:tag name="KSO_WM_UNIT_INDEX" val="1"/>
  <p:tag name="KSO_WM_BEAUTIFY_FLAG" val="#wm#"/>
  <p:tag name="KSO_WM_TAG_VERSION" val="3.0"/>
</p:tagLst>
</file>

<file path=ppt/tags/tag125.xml><?xml version="1.0" encoding="utf-8"?>
<p:tagLst xmlns:p="http://schemas.openxmlformats.org/presentationml/2006/main">
  <p:tag name="KSO_WM_PLACEHOLDER_TYPE" val="cg"/>
  <p:tag name="KSO_WM_UNIT_INDEX" val="1"/>
  <p:tag name="KSO_WM_BEAUTIFY_FLAG" val="#wm#"/>
  <p:tag name="KSO_WM_TAG_VERSION" val="3.0"/>
</p:tagLst>
</file>

<file path=ppt/tags/tag126.xml><?xml version="1.0" encoding="utf-8"?>
<p:tagLst xmlns:p="http://schemas.openxmlformats.org/presentationml/2006/main">
  <p:tag name="KSO_WM_UNIT_TYPE" val="d"/>
  <p:tag name="KSO_WM_UNIT_INDEX" val="1"/>
  <p:tag name="KSO_WM_BEAUTIFY_FLAG" val="#wm#"/>
  <p:tag name="KSO_WM_TAG_VERSION" val="3.0"/>
</p:tagLst>
</file>

<file path=ppt/tags/tag127.xml><?xml version="1.0" encoding="utf-8"?>
<p:tagLst xmlns:p="http://schemas.openxmlformats.org/presentationml/2006/main">
  <p:tag name="KSO_WM_UNIT_ID" val="_1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TEMPLATE_INDEX" val="40480246"/>
  <p:tag name="KSO_WM_TEMPLATE_CATEGORY" val="custom"/>
</p:tagLst>
</file>

<file path=ppt/tags/tag128.xml><?xml version="1.0" encoding="utf-8"?>
<p:tagLst xmlns:p="http://schemas.openxmlformats.org/presentationml/2006/main">
  <p:tag name="KSO_WM_UNIT_ID" val="_1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TEMPLATE_INDEX" val="40480246"/>
  <p:tag name="KSO_WM_TEMPLATE_CATEGORY" val="custom"/>
</p:tagLst>
</file>

<file path=ppt/tags/tag129.xml><?xml version="1.0" encoding="utf-8"?>
<p:tagLst xmlns:p="http://schemas.openxmlformats.org/presentationml/2006/main">
  <p:tag name="KSO_WM_UNIT_ID" val="_1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TEMPLATE_INDEX" val="40480246"/>
  <p:tag name="KSO_WM_TEMPLATE_CATEGORY" val="custom"/>
</p:tagLst>
</file>

<file path=ppt/tags/tag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130.xml><?xml version="1.0" encoding="utf-8"?>
<p:tagLst xmlns:p="http://schemas.openxmlformats.org/presentationml/2006/main">
  <p:tag name="KSO_WM_BEAUTIFY_FLAG" val="#fgm#"/>
  <p:tag name="KSO_WM_FIGMA_FLAG" val="#fgm#"/>
  <p:tag name="KSO_WM_UNIT_INDEX" val="1"/>
  <p:tag name="KSO_WM_UNIT_TYPE" val="a"/>
  <p:tag name="KSO_WM_LAYOUT_CHECK_HASH" val="61de8bef45be53ff9f0ed50f34a1d1a3d025d55a"/>
  <p:tag name="KSO_WM_NEWLAYOUT_GROUP_ID" val="layout_51"/>
  <p:tag name="KSO_WM_NEWLAYOUT_ID" val="slide_05fa846ee28ead8f"/>
</p:tagLst>
</file>

<file path=ppt/tags/tag131.xml><?xml version="1.0" encoding="utf-8"?>
<p:tagLst xmlns:p="http://schemas.openxmlformats.org/presentationml/2006/main">
  <p:tag name="KSO_WM_BEAUTIFY_FLAG" val="#fgm#"/>
  <p:tag name="KSO_WM_FIGMA_FLAG" val="#fgm#"/>
  <p:tag name="KSO_WM_UNIT_INDEX" val="1"/>
  <p:tag name="KSO_WM_UNIT_TYPE" val="d"/>
</p:tagLst>
</file>

<file path=ppt/tags/tag132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1_1"/>
  <p:tag name="KSO_WM_UNIT_TYPE" val="l_h_a"/>
</p:tagLst>
</file>

<file path=ppt/tags/tag133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1_1"/>
  <p:tag name="KSO_WM_UNIT_TYPE" val="l_h_f"/>
</p:tagLst>
</file>

<file path=ppt/tags/tag134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2_1"/>
  <p:tag name="KSO_WM_UNIT_TYPE" val="l_h_a"/>
</p:tagLst>
</file>

<file path=ppt/tags/tag135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2_1"/>
  <p:tag name="KSO_WM_UNIT_TYPE" val="l_h_f"/>
</p:tagLst>
</file>

<file path=ppt/tags/tag136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3_1"/>
  <p:tag name="KSO_WM_UNIT_TYPE" val="l_h_a"/>
</p:tagLst>
</file>

<file path=ppt/tags/tag137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3_1"/>
  <p:tag name="KSO_WM_UNIT_TYPE" val="l_h_f"/>
</p:tagLst>
</file>

<file path=ppt/tags/tag138.xml><?xml version="1.0" encoding="utf-8"?>
<p:tagLst xmlns:p="http://schemas.openxmlformats.org/presentationml/2006/main">
  <p:tag name="KSO_WM_UNIT_ID" val="_1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TEMPLATE_INDEX" val="40480246"/>
  <p:tag name="KSO_WM_TEMPLATE_CATEGORY" val="custom"/>
</p:tagLst>
</file>

<file path=ppt/tags/tag139.xml><?xml version="1.0" encoding="utf-8"?>
<p:tagLst xmlns:p="http://schemas.openxmlformats.org/presentationml/2006/main">
  <p:tag name="KSO_WM_UNIT_ID" val="_1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TEMPLATE_INDEX" val="40480246"/>
  <p:tag name="KSO_WM_TEMPLATE_CATEGORY" val="custom"/>
</p:tagLst>
</file>

<file path=ppt/tags/tag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40.xml><?xml version="1.0" encoding="utf-8"?>
<p:tagLst xmlns:p="http://schemas.openxmlformats.org/presentationml/2006/main">
  <p:tag name="KSO_WM_UNIT_ID" val="_1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TEMPLATE_INDEX" val="40480246"/>
  <p:tag name="KSO_WM_TEMPLATE_CATEGORY" val="custom"/>
</p:tagLst>
</file>

<file path=ppt/tags/tag141.xml><?xml version="1.0" encoding="utf-8"?>
<p:tagLst xmlns:p="http://schemas.openxmlformats.org/presentationml/2006/main">
  <p:tag name="KSO_WM_BEAUTIFY_FLAG" val="#fgm#"/>
  <p:tag name="KSO_WM_FIGMA_FLAG" val="#fgm#"/>
  <p:tag name="KSO_WM_UNIT_INDEX" val="1"/>
  <p:tag name="KSO_WM_UNIT_TYPE" val="a"/>
  <p:tag name="KSO_WM_LAYOUT_CHECK_HASH" val="889b1034e4be1d944eade8939c010eceed330098"/>
  <p:tag name="KSO_WM_NEWLAYOUT_GROUP_ID" val="layout_26"/>
  <p:tag name="KSO_WM_NEWLAYOUT_ID" val="slide_6e765ebf722d3c8d"/>
</p:tagLst>
</file>

<file path=ppt/tags/tag142.xml><?xml version="1.0" encoding="utf-8"?>
<p:tagLst xmlns:p="http://schemas.openxmlformats.org/presentationml/2006/main">
  <p:tag name="KSO_WM_FIGMA_DECORATION_INDEX" val="18"/>
  <p:tag name="$PH_EXT" val="2"/>
  <p:tag name="KSO_WM_BEAUTIFY_FLAG" val="#fgm#"/>
  <p:tag name="KSO_WM_DIAGRAM_GROUP_CODE" val="1"/>
  <p:tag name="KSO_WM_FIGMA_FLAG" val="#fgm#"/>
  <p:tag name="KSO_WM_SHAPE_BGTYPE" val="lt2"/>
  <p:tag name="KSO_WM_SHAPE_BRIGHT_DATA" val="[{&quot;dk1&quot;:-60,&quot;dk2&quot;:-50,&quot;lt1&quot;:90,&quot;lt2&quot;:100},{&quot;dk1&quot;:-60,&quot;dk2&quot;:-50,&quot;lt1&quot;:90,&quot;lt2&quot;:100}]"/>
  <p:tag name="KSO_WM_SHAPE_UPDATE_BRIGHT" val="1"/>
  <p:tag name="KSO_WM_SYNC_SLIDE_TEXT" val="1"/>
  <p:tag name="KSO_WM_UNIT_INDEX" val="1_1_1"/>
  <p:tag name="KSO_WM_UNIT_TYPE" val="l_h_i"/>
</p:tagLst>
</file>

<file path=ppt/tags/tag143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1_1"/>
  <p:tag name="KSO_WM_UNIT_TYPE" val="l_h_d"/>
</p:tagLst>
</file>

<file path=ppt/tags/tag144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1_1"/>
  <p:tag name="KSO_WM_UNIT_TYPE" val="l_h_a"/>
</p:tagLst>
</file>

<file path=ppt/tags/tag145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1_1"/>
  <p:tag name="KSO_WM_UNIT_TYPE" val="l_h_f"/>
</p:tagLst>
</file>

<file path=ppt/tags/tag146.xml><?xml version="1.0" encoding="utf-8"?>
<p:tagLst xmlns:p="http://schemas.openxmlformats.org/presentationml/2006/main">
  <p:tag name="KSO_WM_FIGMA_DECORATION_INDEX" val="18"/>
  <p:tag name="$PH_EXT" val="2"/>
  <p:tag name="KSO_WM_BEAUTIFY_FLAG" val="#fgm#"/>
  <p:tag name="KSO_WM_DIAGRAM_GROUP_CODE" val="1"/>
  <p:tag name="KSO_WM_FIGMA_FLAG" val="#fgm#"/>
  <p:tag name="KSO_WM_SHAPE_BGTYPE" val="lt2"/>
  <p:tag name="KSO_WM_SHAPE_BRIGHT_DATA" val="[{&quot;dk1&quot;:-60,&quot;dk2&quot;:-50,&quot;lt1&quot;:90,&quot;lt2&quot;:100},{&quot;dk1&quot;:-60,&quot;dk2&quot;:-50,&quot;lt1&quot;:90,&quot;lt2&quot;:100}]"/>
  <p:tag name="KSO_WM_SHAPE_UPDATE_BRIGHT" val="1"/>
  <p:tag name="KSO_WM_SYNC_SLIDE_TEXT" val="1"/>
  <p:tag name="KSO_WM_UNIT_INDEX" val="1_2_1"/>
  <p:tag name="KSO_WM_UNIT_TYPE" val="l_h_i"/>
</p:tagLst>
</file>

<file path=ppt/tags/tag147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2_1"/>
  <p:tag name="KSO_WM_UNIT_TYPE" val="l_h_d"/>
</p:tagLst>
</file>

<file path=ppt/tags/tag148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2_1"/>
  <p:tag name="KSO_WM_UNIT_TYPE" val="l_h_a"/>
</p:tagLst>
</file>

<file path=ppt/tags/tag149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2_1"/>
  <p:tag name="KSO_WM_UNIT_TYPE" val="l_h_f"/>
</p:tagLst>
</file>

<file path=ppt/tags/tag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150.xml><?xml version="1.0" encoding="utf-8"?>
<p:tagLst xmlns:p="http://schemas.openxmlformats.org/presentationml/2006/main">
  <p:tag name="KSO_WM_UNIT_TYPE" val="d"/>
  <p:tag name="KSO_WM_UNIT_INDEX" val="1"/>
  <p:tag name="KSO_WM_BEAUTIFY_FLAG" val="#wm#"/>
  <p:tag name="KSO_WM_TAG_VERSION" val="3.0"/>
</p:tagLst>
</file>

<file path=ppt/tags/tag151.xml><?xml version="1.0" encoding="utf-8"?>
<p:tagLst xmlns:p="http://schemas.openxmlformats.org/presentationml/2006/main">
  <p:tag name="KSO_WM_UNIT_TYPE" val="a"/>
  <p:tag name="KSO_WM_UNIT_INDEX" val="1"/>
  <p:tag name="KSO_WM_BEAUTIFY_FLAG" val="#wm#"/>
  <p:tag name="KSO_WM_TAG_VERSION" val="3.0"/>
  <p:tag name="AIBEASPECIALSHAPE" val="1"/>
  <p:tag name="KSO_WM_AILAYOUT_OPTION" val="0_1_1_0"/>
  <p:tag name="KSO_WM_LAYOUT_CARDGROUP_FEATURE" val="2*3*6*1*1"/>
  <p:tag name="KSO_WM_LAYOUT_CARDGROUP_ID" val="6348d44e23144f2b954d4423de0cf842"/>
  <p:tag name="KSO_WM_LAYOUT_CARDGROUP_STYLE_INFO" val="C1_sc_p2*standard*1"/>
  <p:tag name="KSO_WM_LAYOUT_CARD_COUNT" val="3"/>
  <p:tag name="KSO_WM_LAYOUT_CHECK_HASH" val="c7188a40603dd1c44b6a135a8b032384a9124ff9"/>
  <p:tag name="KSO_WM_LAYOUT_DOMHASH" val="f5668c564ae9b4e4e76f3cc39407d3878926e36f"/>
  <p:tag name="KSO_WM_LAYOUT_MCSHASH" val="3414dd20a39b67eef3d2798c1b6fcbd94e62aa07"/>
  <p:tag name="KSO_WM_NEWLAYOUT_GROUP_ID" val="40"/>
  <p:tag name="KSO_WM_NEWLAYOUT_ID" val="lay_8a4d82f9af660c8555bffcf9ad2238b905eeb3f2"/>
</p:tagLst>
</file>

<file path=ppt/tags/tag152.xml><?xml version="1.0" encoding="utf-8"?>
<p:tagLst xmlns:p="http://schemas.openxmlformats.org/presentationml/2006/main">
  <p:tag name="KSO_WM_PLACEHOLDER_TYPE" val="cg"/>
  <p:tag name="KSO_WM_UNIT_INDEX" val="1"/>
  <p:tag name="KSO_WM_BEAUTIFY_FLAG" val="#wm#"/>
  <p:tag name="KSO_WM_TAG_VERSION" val="3.0"/>
</p:tagLst>
</file>

<file path=ppt/tags/tag153.xml><?xml version="1.0" encoding="utf-8"?>
<p:tagLst xmlns:p="http://schemas.openxmlformats.org/presentationml/2006/main">
  <p:tag name="KSO_WM_UNIT_ID" val="_1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TEMPLATE_INDEX" val="40480246"/>
  <p:tag name="KSO_WM_TEMPLATE_CATEGORY" val="custom"/>
</p:tagLst>
</file>

<file path=ppt/tags/tag154.xml><?xml version="1.0" encoding="utf-8"?>
<p:tagLst xmlns:p="http://schemas.openxmlformats.org/presentationml/2006/main">
  <p:tag name="KSO_WM_UNIT_ID" val="_1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TEMPLATE_INDEX" val="40480246"/>
  <p:tag name="KSO_WM_TEMPLATE_CATEGORY" val="custom"/>
</p:tagLst>
</file>

<file path=ppt/tags/tag155.xml><?xml version="1.0" encoding="utf-8"?>
<p:tagLst xmlns:p="http://schemas.openxmlformats.org/presentationml/2006/main">
  <p:tag name="KSO_WM_UNIT_ID" val="_1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TEMPLATE_INDEX" val="40480246"/>
  <p:tag name="KSO_WM_TEMPLATE_CATEGORY" val="custom"/>
</p:tagLst>
</file>

<file path=ppt/tags/tag156.xml><?xml version="1.0" encoding="utf-8"?>
<p:tagLst xmlns:p="http://schemas.openxmlformats.org/presentationml/2006/main">
  <p:tag name="KSO_WM_BEAUTIFY_FLAG" val="#fgm#"/>
  <p:tag name="KSO_WM_FIGMA_FLAG" val="#fgm#"/>
  <p:tag name="KSO_WM_UNIT_INDEX" val="1"/>
  <p:tag name="KSO_WM_UNIT_TYPE" val="a"/>
  <p:tag name="KSO_WM_LAYOUT_CHECK_HASH" val="3b43cbd20457d5cb6a48b3f282b4d671c6d5b2fe"/>
  <p:tag name="KSO_WM_NEWLAYOUT_GROUP_ID" val="layout_30"/>
  <p:tag name="KSO_WM_NEWLAYOUT_ID" val="slide_b85ad00453087974"/>
</p:tagLst>
</file>

<file path=ppt/tags/tag157.xml><?xml version="1.0" encoding="utf-8"?>
<p:tagLst xmlns:p="http://schemas.openxmlformats.org/presentationml/2006/main">
  <p:tag name="KSO_WM_BEAUTIFY_FLAG" val="#fgm#"/>
  <p:tag name="KSO_WM_FIGMA_FLAG" val="#fgm#"/>
  <p:tag name="KSO_WM_UNIT_INDEX" val="1"/>
  <p:tag name="KSO_WM_UNIT_TYPE" val="d"/>
</p:tagLst>
</file>

<file path=ppt/tags/tag158.xml><?xml version="1.0" encoding="utf-8"?>
<p:tagLst xmlns:p="http://schemas.openxmlformats.org/presentationml/2006/main">
  <p:tag name="KSO_WM_FIGMA_DECORATION_INDEX" val="19"/>
  <p:tag name="$PH_EXT" val="2"/>
  <p:tag name="KSO_WM_BEAUTIFY_FLAG" val="#fgm#"/>
  <p:tag name="KSO_WM_DIAGRAM_GROUP_CODE" val="1"/>
  <p:tag name="KSO_WM_FIGMA_FLAG" val="#fgm#"/>
  <p:tag name="KSO_WM_SYNC_SLIDE_TEXT" val="1"/>
  <p:tag name="KSO_WM_UNIT_INDEX" val="1_1_1"/>
  <p:tag name="KSO_WM_UNIT_TYPE" val="l_h_i"/>
</p:tagLst>
</file>

<file path=ppt/tags/tag159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1_1"/>
  <p:tag name="KSO_WM_UNIT_TYPE" val="l_h_a"/>
</p:tagLst>
</file>

<file path=ppt/tags/tag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60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1_1"/>
  <p:tag name="KSO_WM_UNIT_TYPE" val="l_h_f"/>
</p:tagLst>
</file>

<file path=ppt/tags/tag161.xml><?xml version="1.0" encoding="utf-8"?>
<p:tagLst xmlns:p="http://schemas.openxmlformats.org/presentationml/2006/main">
  <p:tag name="KSO_WM_FIGMA_DECORATION_INDEX" val="19"/>
  <p:tag name="$PH_EXT" val="2"/>
  <p:tag name="KSO_WM_BEAUTIFY_FLAG" val="#fgm#"/>
  <p:tag name="KSO_WM_DIAGRAM_GROUP_CODE" val="1"/>
  <p:tag name="KSO_WM_FIGMA_FLAG" val="#fgm#"/>
  <p:tag name="KSO_WM_SYNC_SLIDE_TEXT" val="1"/>
  <p:tag name="KSO_WM_UNIT_INDEX" val="1_2_1"/>
  <p:tag name="KSO_WM_UNIT_TYPE" val="l_h_i"/>
</p:tagLst>
</file>

<file path=ppt/tags/tag162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2_1"/>
  <p:tag name="KSO_WM_UNIT_TYPE" val="l_h_a"/>
</p:tagLst>
</file>

<file path=ppt/tags/tag163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2_1"/>
  <p:tag name="KSO_WM_UNIT_TYPE" val="l_h_f"/>
</p:tagLst>
</file>

<file path=ppt/tags/tag164.xml><?xml version="1.0" encoding="utf-8"?>
<p:tagLst xmlns:p="http://schemas.openxmlformats.org/presentationml/2006/main">
  <p:tag name="KSO_WM_FIGMA_DECORATION_INDEX" val="19"/>
  <p:tag name="$PH_EXT" val="2"/>
  <p:tag name="KSO_WM_BEAUTIFY_FLAG" val="#fgm#"/>
  <p:tag name="KSO_WM_DIAGRAM_GROUP_CODE" val="1"/>
  <p:tag name="KSO_WM_FIGMA_FLAG" val="#fgm#"/>
  <p:tag name="KSO_WM_SYNC_SLIDE_TEXT" val="1"/>
  <p:tag name="KSO_WM_UNIT_INDEX" val="1_3_1"/>
  <p:tag name="KSO_WM_UNIT_TYPE" val="l_h_i"/>
</p:tagLst>
</file>

<file path=ppt/tags/tag165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3_1"/>
  <p:tag name="KSO_WM_UNIT_TYPE" val="l_h_a"/>
</p:tagLst>
</file>

<file path=ppt/tags/tag166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3_1"/>
  <p:tag name="KSO_WM_UNIT_TYPE" val="l_h_f"/>
</p:tagLst>
</file>

<file path=ppt/tags/tag167.xml><?xml version="1.0" encoding="utf-8"?>
<p:tagLst xmlns:p="http://schemas.openxmlformats.org/presentationml/2006/main">
  <p:tag name="KSO_WM_UNIT_ID" val="_1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TEMPLATE_INDEX" val="40480246"/>
  <p:tag name="KSO_WM_TEMPLATE_CATEGORY" val="custom"/>
</p:tagLst>
</file>

<file path=ppt/tags/tag168.xml><?xml version="1.0" encoding="utf-8"?>
<p:tagLst xmlns:p="http://schemas.openxmlformats.org/presentationml/2006/main">
  <p:tag name="KSO_WM_UNIT_ID" val="_1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TEMPLATE_INDEX" val="40480246"/>
  <p:tag name="KSO_WM_TEMPLATE_CATEGORY" val="custom"/>
</p:tagLst>
</file>

<file path=ppt/tags/tag169.xml><?xml version="1.0" encoding="utf-8"?>
<p:tagLst xmlns:p="http://schemas.openxmlformats.org/presentationml/2006/main">
  <p:tag name="KSO_WM_UNIT_ID" val="_1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TEMPLATE_INDEX" val="40480246"/>
  <p:tag name="KSO_WM_TEMPLATE_CATEGORY" val="custom"/>
</p:tagLst>
</file>

<file path=ppt/tags/tag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70.xml><?xml version="1.0" encoding="utf-8"?>
<p:tagLst xmlns:p="http://schemas.openxmlformats.org/presentationml/2006/main">
  <p:tag name="KSO_WM_BEAUTIFY_FLAG" val="#fgm#"/>
  <p:tag name="KSO_WM_FIGMA_FLAG" val="#fgm#"/>
  <p:tag name="KSO_WM_UNIT_INDEX" val="1"/>
  <p:tag name="KSO_WM_UNIT_TYPE" val="a"/>
  <p:tag name="KSO_WM_LAYOUT_CHECK_HASH" val="298800846959590200d2a6f733265fe8224acb9c"/>
  <p:tag name="KSO_WM_NEWLAYOUT_GROUP_ID" val="layout_10014"/>
  <p:tag name="KSO_WM_NEWLAYOUT_ID" val="slide_1ec9cc69a2ce418b"/>
</p:tagLst>
</file>

<file path=ppt/tags/tag171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1_1"/>
  <p:tag name="KSO_WM_UNIT_TYPE" val="l_h_d"/>
</p:tagLst>
</file>

<file path=ppt/tags/tag172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1_1"/>
  <p:tag name="KSO_WM_UNIT_TYPE" val="l_h_a"/>
</p:tagLst>
</file>

<file path=ppt/tags/tag173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1_1"/>
  <p:tag name="KSO_WM_UNIT_TYPE" val="l_h_f"/>
</p:tagLst>
</file>

<file path=ppt/tags/tag174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2_1"/>
  <p:tag name="KSO_WM_UNIT_TYPE" val="l_h_d"/>
</p:tagLst>
</file>

<file path=ppt/tags/tag175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2_1"/>
  <p:tag name="KSO_WM_UNIT_TYPE" val="l_h_a"/>
</p:tagLst>
</file>

<file path=ppt/tags/tag176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2_1"/>
  <p:tag name="KSO_WM_UNIT_TYPE" val="l_h_f"/>
</p:tagLst>
</file>

<file path=ppt/tags/tag177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3_1"/>
  <p:tag name="KSO_WM_UNIT_TYPE" val="l_h_d"/>
</p:tagLst>
</file>

<file path=ppt/tags/tag178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3_1"/>
  <p:tag name="KSO_WM_UNIT_TYPE" val="l_h_a"/>
</p:tagLst>
</file>

<file path=ppt/tags/tag179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3_1"/>
  <p:tag name="KSO_WM_UNIT_TYPE" val="l_h_f"/>
</p:tagLst>
</file>

<file path=ppt/tags/tag1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80.xml><?xml version="1.0" encoding="utf-8"?>
<p:tagLst xmlns:p="http://schemas.openxmlformats.org/presentationml/2006/main">
  <p:tag name="KSO_WM_UNIT_ID" val="_1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TEMPLATE_INDEX" val="40480246"/>
  <p:tag name="KSO_WM_TEMPLATE_CATEGORY" val="custom"/>
</p:tagLst>
</file>

<file path=ppt/tags/tag181.xml><?xml version="1.0" encoding="utf-8"?>
<p:tagLst xmlns:p="http://schemas.openxmlformats.org/presentationml/2006/main">
  <p:tag name="KSO_WM_UNIT_ID" val="_1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TEMPLATE_INDEX" val="40480246"/>
  <p:tag name="KSO_WM_TEMPLATE_CATEGORY" val="custom"/>
</p:tagLst>
</file>

<file path=ppt/tags/tag182.xml><?xml version="1.0" encoding="utf-8"?>
<p:tagLst xmlns:p="http://schemas.openxmlformats.org/presentationml/2006/main">
  <p:tag name="KSO_WM_UNIT_ID" val="_1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TEMPLATE_INDEX" val="40480246"/>
  <p:tag name="KSO_WM_TEMPLATE_CATEGORY" val="custom"/>
</p:tagLst>
</file>

<file path=ppt/tags/tag183.xml><?xml version="1.0" encoding="utf-8"?>
<p:tagLst xmlns:p="http://schemas.openxmlformats.org/presentationml/2006/main">
  <p:tag name="KSO_WM_BEAUTIFY_FLAG" val="#fgm#"/>
  <p:tag name="KSO_WM_FIGMA_FLAG" val="#fgm#"/>
  <p:tag name="KSO_WM_UNIT_INDEX" val="1"/>
  <p:tag name="KSO_WM_UNIT_TYPE" val="a"/>
  <p:tag name="KSO_WM_LAYOUT_CHECK_HASH" val="6436a933f78a82073e8a21d4529cd6154c7df89c"/>
  <p:tag name="KSO_WM_NEWLAYOUT_GROUP_ID" val="layout_10007"/>
  <p:tag name="KSO_WM_NEWLAYOUT_ID" val="slide_a6198808599c094b"/>
</p:tagLst>
</file>

<file path=ppt/tags/tag184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1_1"/>
  <p:tag name="KSO_WM_UNIT_TYPE" val="l_h_a"/>
</p:tagLst>
</file>

<file path=ppt/tags/tag185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1_1"/>
  <p:tag name="KSO_WM_UNIT_TYPE" val="l_h_f"/>
</p:tagLst>
</file>

<file path=ppt/tags/tag186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2_1"/>
  <p:tag name="KSO_WM_UNIT_TYPE" val="l_h_a"/>
</p:tagLst>
</file>

<file path=ppt/tags/tag187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2_1"/>
  <p:tag name="KSO_WM_UNIT_TYPE" val="l_h_f"/>
</p:tagLst>
</file>

<file path=ppt/tags/tag188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3_1"/>
  <p:tag name="KSO_WM_UNIT_TYPE" val="l_h_a"/>
</p:tagLst>
</file>

<file path=ppt/tags/tag189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3_1"/>
  <p:tag name="KSO_WM_UNIT_TYPE" val="l_h_f"/>
</p:tagLst>
</file>

<file path=ppt/tags/tag1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190.xml><?xml version="1.0" encoding="utf-8"?>
<p:tagLst xmlns:p="http://schemas.openxmlformats.org/presentationml/2006/main">
  <p:tag name="KSO_WM_UNIT_ID" val="_1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TEMPLATE_INDEX" val="40480246"/>
  <p:tag name="KSO_WM_TEMPLATE_CATEGORY" val="custom"/>
</p:tagLst>
</file>

<file path=ppt/tags/tag191.xml><?xml version="1.0" encoding="utf-8"?>
<p:tagLst xmlns:p="http://schemas.openxmlformats.org/presentationml/2006/main">
  <p:tag name="KSO_WM_UNIT_ID" val="_1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TEMPLATE_INDEX" val="40480246"/>
  <p:tag name="KSO_WM_TEMPLATE_CATEGORY" val="custom"/>
</p:tagLst>
</file>

<file path=ppt/tags/tag192.xml><?xml version="1.0" encoding="utf-8"?>
<p:tagLst xmlns:p="http://schemas.openxmlformats.org/presentationml/2006/main">
  <p:tag name="KSO_WM_UNIT_ID" val="_1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TEMPLATE_INDEX" val="40480246"/>
  <p:tag name="KSO_WM_TEMPLATE_CATEGORY" val="custom"/>
</p:tagLst>
</file>

<file path=ppt/tags/tag193.xml><?xml version="1.0" encoding="utf-8"?>
<p:tagLst xmlns:p="http://schemas.openxmlformats.org/presentationml/2006/main">
  <p:tag name="KSO_WM_BEAUTIFY_FLAG" val="#fgm#"/>
  <p:tag name="KSO_WM_FIGMA_FLAG" val="#fgm#"/>
  <p:tag name="KSO_WM_UNIT_INDEX" val="1"/>
  <p:tag name="KSO_WM_UNIT_TYPE" val="a"/>
  <p:tag name="KSO_WM_LAYOUT_CHECK_HASH" val="b5d1151748a874708d95c86de5a348095fa867a3"/>
  <p:tag name="KSO_WM_NEWLAYOUT_GROUP_ID" val="layout_6"/>
  <p:tag name="KSO_WM_NEWLAYOUT_ID" val="slide_20c7e24892b2d060"/>
</p:tagLst>
</file>

<file path=ppt/tags/tag194.xml><?xml version="1.0" encoding="utf-8"?>
<p:tagLst xmlns:p="http://schemas.openxmlformats.org/presentationml/2006/main">
  <p:tag name="KSO_WM_BEAUTIFY_FLAG" val="#fgm#"/>
  <p:tag name="KSO_WM_FIGMA_FLAG" val="#fgm#"/>
  <p:tag name="KSO_WM_UNIT_INDEX" val="1"/>
  <p:tag name="KSO_WM_UNIT_TYPE" val="d"/>
</p:tagLst>
</file>

<file path=ppt/tags/tag195.xml><?xml version="1.0" encoding="utf-8"?>
<p:tagLst xmlns:p="http://schemas.openxmlformats.org/presentationml/2006/main">
  <p:tag name="KSO_WM_FIGMA_DECORATION_INDEX" val="19"/>
  <p:tag name="$PH_EXT" val="2"/>
  <p:tag name="KSO_WM_BEAUTIFY_FLAG" val="#fgm#"/>
  <p:tag name="KSO_WM_DIAGRAM_GROUP_CODE" val="1"/>
  <p:tag name="KSO_WM_FIGMA_FLAG" val="#fgm#"/>
  <p:tag name="KSO_WM_SYNC_SLIDE_TEXT" val="1"/>
  <p:tag name="KSO_WM_UNIT_INDEX" val="1_1_1"/>
  <p:tag name="KSO_WM_UNIT_TYPE" val="l_h_i"/>
</p:tagLst>
</file>

<file path=ppt/tags/tag196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1_1"/>
  <p:tag name="KSO_WM_UNIT_TYPE" val="l_h_a"/>
</p:tagLst>
</file>

<file path=ppt/tags/tag197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1_1"/>
  <p:tag name="KSO_WM_UNIT_TYPE" val="l_h_f"/>
</p:tagLst>
</file>

<file path=ppt/tags/tag198.xml><?xml version="1.0" encoding="utf-8"?>
<p:tagLst xmlns:p="http://schemas.openxmlformats.org/presentationml/2006/main">
  <p:tag name="KSO_WM_FIGMA_DECORATION_INDEX" val="19"/>
  <p:tag name="$PH_EXT" val="2"/>
  <p:tag name="KSO_WM_BEAUTIFY_FLAG" val="#fgm#"/>
  <p:tag name="KSO_WM_DIAGRAM_GROUP_CODE" val="1"/>
  <p:tag name="KSO_WM_FIGMA_FLAG" val="#fgm#"/>
  <p:tag name="KSO_WM_SYNC_SLIDE_TEXT" val="1"/>
  <p:tag name="KSO_WM_UNIT_INDEX" val="1_2_1"/>
  <p:tag name="KSO_WM_UNIT_TYPE" val="l_h_i"/>
</p:tagLst>
</file>

<file path=ppt/tags/tag199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2_1"/>
  <p:tag name="KSO_WM_UNIT_TYPE" val="l_h_a"/>
</p:tagLst>
</file>

<file path=ppt/tags/tag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2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200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2_1"/>
  <p:tag name="KSO_WM_UNIT_TYPE" val="l_h_f"/>
</p:tagLst>
</file>

<file path=ppt/tags/tag201.xml><?xml version="1.0" encoding="utf-8"?>
<p:tagLst xmlns:p="http://schemas.openxmlformats.org/presentationml/2006/main">
  <p:tag name="KSO_WM_FIGMA_DECORATION_INDEX" val="19"/>
  <p:tag name="$PH_EXT" val="2"/>
  <p:tag name="KSO_WM_BEAUTIFY_FLAG" val="#fgm#"/>
  <p:tag name="KSO_WM_DIAGRAM_GROUP_CODE" val="1"/>
  <p:tag name="KSO_WM_FIGMA_FLAG" val="#fgm#"/>
  <p:tag name="KSO_WM_SYNC_SLIDE_TEXT" val="1"/>
  <p:tag name="KSO_WM_UNIT_INDEX" val="1_3_1"/>
  <p:tag name="KSO_WM_UNIT_TYPE" val="l_h_i"/>
</p:tagLst>
</file>

<file path=ppt/tags/tag202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3_1"/>
  <p:tag name="KSO_WM_UNIT_TYPE" val="l_h_a"/>
</p:tagLst>
</file>

<file path=ppt/tags/tag203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3_1"/>
  <p:tag name="KSO_WM_UNIT_TYPE" val="l_h_f"/>
</p:tagLst>
</file>

<file path=ppt/tags/tag204.xml><?xml version="1.0" encoding="utf-8"?>
<p:tagLst xmlns:p="http://schemas.openxmlformats.org/presentationml/2006/main">
  <p:tag name="KSO_WM_UNIT_ID" val="_1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TEMPLATE_INDEX" val="40480246"/>
  <p:tag name="KSO_WM_TEMPLATE_CATEGORY" val="custom"/>
</p:tagLst>
</file>

<file path=ppt/tags/tag205.xml><?xml version="1.0" encoding="utf-8"?>
<p:tagLst xmlns:p="http://schemas.openxmlformats.org/presentationml/2006/main">
  <p:tag name="KSO_WM_UNIT_ID" val="_1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TEMPLATE_INDEX" val="40480246"/>
  <p:tag name="KSO_WM_TEMPLATE_CATEGORY" val="custom"/>
</p:tagLst>
</file>

<file path=ppt/tags/tag206.xml><?xml version="1.0" encoding="utf-8"?>
<p:tagLst xmlns:p="http://schemas.openxmlformats.org/presentationml/2006/main">
  <p:tag name="KSO_WM_UNIT_ID" val="_1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TEMPLATE_INDEX" val="40480246"/>
  <p:tag name="KSO_WM_TEMPLATE_CATEGORY" val="custom"/>
</p:tagLst>
</file>

<file path=ppt/tags/tag207.xml><?xml version="1.0" encoding="utf-8"?>
<p:tagLst xmlns:p="http://schemas.openxmlformats.org/presentationml/2006/main">
  <p:tag name="KSO_WM_BEAUTIFY_FLAG" val="#fgm#"/>
  <p:tag name="KSO_WM_FIGMA_FLAG" val="#fgm#"/>
  <p:tag name="KSO_WM_UNIT_INDEX" val="1"/>
  <p:tag name="KSO_WM_UNIT_TYPE" val="a"/>
  <p:tag name="KSO_WM_LAYOUT_CHECK_HASH" val="c012b963c9f5a1d65de00dc6d23c40370e95c4fa"/>
  <p:tag name="KSO_WM_NEWLAYOUT_GROUP_ID" val="layout_35"/>
  <p:tag name="KSO_WM_NEWLAYOUT_ID" val="slide_cc27dbcb5c1d224a"/>
</p:tagLst>
</file>

<file path=ppt/tags/tag208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1_2"/>
  <p:tag name="KSO_WM_UNIT_SUBTYPE" val="d"/>
  <p:tag name="KSO_WM_UNIT_TYPE" val="l_h_i"/>
</p:tagLst>
</file>

<file path=ppt/tags/tag209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1_1"/>
  <p:tag name="KSO_WM_UNIT_TYPE" val="l_h_a"/>
</p:tagLst>
</file>

<file path=ppt/tags/tag2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210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1_1"/>
  <p:tag name="KSO_WM_UNIT_TYPE" val="l_h_f"/>
</p:tagLst>
</file>

<file path=ppt/tags/tag211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2_2"/>
  <p:tag name="KSO_WM_UNIT_SUBTYPE" val="d"/>
  <p:tag name="KSO_WM_UNIT_TYPE" val="l_h_i"/>
</p:tagLst>
</file>

<file path=ppt/tags/tag212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2_1"/>
  <p:tag name="KSO_WM_UNIT_TYPE" val="l_h_a"/>
</p:tagLst>
</file>

<file path=ppt/tags/tag213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2_1"/>
  <p:tag name="KSO_WM_UNIT_TYPE" val="l_h_f"/>
</p:tagLst>
</file>

<file path=ppt/tags/tag214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3_2"/>
  <p:tag name="KSO_WM_UNIT_SUBTYPE" val="d"/>
  <p:tag name="KSO_WM_UNIT_TYPE" val="l_h_i"/>
</p:tagLst>
</file>

<file path=ppt/tags/tag215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3_1"/>
  <p:tag name="KSO_WM_UNIT_TYPE" val="l_h_a"/>
</p:tagLst>
</file>

<file path=ppt/tags/tag216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3_1"/>
  <p:tag name="KSO_WM_UNIT_TYPE" val="l_h_f"/>
</p:tagLst>
</file>

<file path=ppt/tags/tag217.xml><?xml version="1.0" encoding="utf-8"?>
<p:tagLst xmlns:p="http://schemas.openxmlformats.org/presentationml/2006/main">
  <p:tag name="KSO_WM_UNIT_ID" val="_1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TEMPLATE_INDEX" val="40480246"/>
  <p:tag name="KSO_WM_TEMPLATE_CATEGORY" val="custom"/>
</p:tagLst>
</file>

<file path=ppt/tags/tag218.xml><?xml version="1.0" encoding="utf-8"?>
<p:tagLst xmlns:p="http://schemas.openxmlformats.org/presentationml/2006/main">
  <p:tag name="KSO_WM_UNIT_ID" val="_1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TEMPLATE_INDEX" val="40480246"/>
  <p:tag name="KSO_WM_TEMPLATE_CATEGORY" val="custom"/>
</p:tagLst>
</file>

<file path=ppt/tags/tag219.xml><?xml version="1.0" encoding="utf-8"?>
<p:tagLst xmlns:p="http://schemas.openxmlformats.org/presentationml/2006/main">
  <p:tag name="KSO_WM_UNIT_ID" val="_1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TEMPLATE_INDEX" val="40480246"/>
  <p:tag name="KSO_WM_TEMPLATE_CATEGORY" val="custom"/>
</p:tagLst>
</file>

<file path=ppt/tags/tag2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220.xml><?xml version="1.0" encoding="utf-8"?>
<p:tagLst xmlns:p="http://schemas.openxmlformats.org/presentationml/2006/main">
  <p:tag name="KSO_WM_BEAUTIFY_FLAG" val="#fgm#"/>
  <p:tag name="KSO_WM_FIGMA_FLAG" val="#fgm#"/>
  <p:tag name="KSO_WM_UNIT_INDEX" val="1"/>
  <p:tag name="KSO_WM_UNIT_TYPE" val="a"/>
  <p:tag name="KSO_WM_LAYOUT_CHECK_HASH" val="afecafa3d7f6d23fe2a2b65e848a877f342b6628"/>
  <p:tag name="KSO_WM_NEWLAYOUT_GROUP_ID" val="layout_42"/>
  <p:tag name="KSO_WM_NEWLAYOUT_ID" val="slide_dd2f059f6dfe3f3e"/>
</p:tagLst>
</file>

<file path=ppt/tags/tag221.xml><?xml version="1.0" encoding="utf-8"?>
<p:tagLst xmlns:p="http://schemas.openxmlformats.org/presentationml/2006/main">
  <p:tag name="KSO_WM_BEAUTIFY_FLAG" val="#fgm#"/>
  <p:tag name="KSO_WM_FIGMA_FLAG" val="#fgm#"/>
  <p:tag name="KSO_WM_UNIT_INDEX" val="1"/>
  <p:tag name="KSO_WM_UNIT_TYPE" val="d"/>
</p:tagLst>
</file>

<file path=ppt/tags/tag222.xml><?xml version="1.0" encoding="utf-8"?>
<p:tagLst xmlns:p="http://schemas.openxmlformats.org/presentationml/2006/main">
  <p:tag name="KSO_WM_FIGMA_DECORATION_INDEX" val="19"/>
  <p:tag name="$PH_EXT" val="2"/>
  <p:tag name="KSO_WM_BEAUTIFY_FLAG" val="#fgm#"/>
  <p:tag name="KSO_WM_DIAGRAM_GROUP_CODE" val="1"/>
  <p:tag name="KSO_WM_FIGMA_FLAG" val="#fgm#"/>
  <p:tag name="KSO_WM_SYNC_SLIDE_TEXT" val="1"/>
  <p:tag name="KSO_WM_UNIT_INDEX" val="1_1_1"/>
  <p:tag name="KSO_WM_UNIT_TYPE" val="l_h_i"/>
</p:tagLst>
</file>

<file path=ppt/tags/tag223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1_1"/>
  <p:tag name="KSO_WM_UNIT_TYPE" val="l_h_a"/>
</p:tagLst>
</file>

<file path=ppt/tags/tag224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1_1"/>
  <p:tag name="KSO_WM_UNIT_TYPE" val="l_h_f"/>
</p:tagLst>
</file>

<file path=ppt/tags/tag225.xml><?xml version="1.0" encoding="utf-8"?>
<p:tagLst xmlns:p="http://schemas.openxmlformats.org/presentationml/2006/main">
  <p:tag name="KSO_WM_FIGMA_DECORATION_INDEX" val="19"/>
  <p:tag name="$PH_EXT" val="2"/>
  <p:tag name="KSO_WM_BEAUTIFY_FLAG" val="#fgm#"/>
  <p:tag name="KSO_WM_DIAGRAM_GROUP_CODE" val="1"/>
  <p:tag name="KSO_WM_FIGMA_FLAG" val="#fgm#"/>
  <p:tag name="KSO_WM_SYNC_SLIDE_TEXT" val="1"/>
  <p:tag name="KSO_WM_UNIT_INDEX" val="1_2_1"/>
  <p:tag name="KSO_WM_UNIT_TYPE" val="l_h_i"/>
</p:tagLst>
</file>

<file path=ppt/tags/tag226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2_1"/>
  <p:tag name="KSO_WM_UNIT_TYPE" val="l_h_a"/>
</p:tagLst>
</file>

<file path=ppt/tags/tag227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2_1"/>
  <p:tag name="KSO_WM_UNIT_TYPE" val="l_h_f"/>
</p:tagLst>
</file>

<file path=ppt/tags/tag228.xml><?xml version="1.0" encoding="utf-8"?>
<p:tagLst xmlns:p="http://schemas.openxmlformats.org/presentationml/2006/main">
  <p:tag name="KSO_WM_FIGMA_DECORATION_INDEX" val="19"/>
  <p:tag name="$PH_EXT" val="2"/>
  <p:tag name="KSO_WM_BEAUTIFY_FLAG" val="#fgm#"/>
  <p:tag name="KSO_WM_DIAGRAM_GROUP_CODE" val="1"/>
  <p:tag name="KSO_WM_FIGMA_FLAG" val="#fgm#"/>
  <p:tag name="KSO_WM_SYNC_SLIDE_TEXT" val="1"/>
  <p:tag name="KSO_WM_UNIT_INDEX" val="1_3_1"/>
  <p:tag name="KSO_WM_UNIT_TYPE" val="l_h_i"/>
</p:tagLst>
</file>

<file path=ppt/tags/tag229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3_1"/>
  <p:tag name="KSO_WM_UNIT_TYPE" val="l_h_a"/>
</p:tagLst>
</file>

<file path=ppt/tags/tag2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230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3_1"/>
  <p:tag name="KSO_WM_UNIT_TYPE" val="l_h_f"/>
</p:tagLst>
</file>

<file path=ppt/tags/tag231.xml><?xml version="1.0" encoding="utf-8"?>
<p:tagLst xmlns:p="http://schemas.openxmlformats.org/presentationml/2006/main">
  <p:tag name="KSO_WM_UNIT_ID" val="_1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TEMPLATE_INDEX" val="40480246"/>
  <p:tag name="KSO_WM_TEMPLATE_CATEGORY" val="custom"/>
</p:tagLst>
</file>

<file path=ppt/tags/tag232.xml><?xml version="1.0" encoding="utf-8"?>
<p:tagLst xmlns:p="http://schemas.openxmlformats.org/presentationml/2006/main">
  <p:tag name="KSO_WM_UNIT_ID" val="_1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TEMPLATE_INDEX" val="40480246"/>
  <p:tag name="KSO_WM_TEMPLATE_CATEGORY" val="custom"/>
</p:tagLst>
</file>

<file path=ppt/tags/tag233.xml><?xml version="1.0" encoding="utf-8"?>
<p:tagLst xmlns:p="http://schemas.openxmlformats.org/presentationml/2006/main">
  <p:tag name="KSO_WM_UNIT_ID" val="_1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TEMPLATE_INDEX" val="40480246"/>
  <p:tag name="KSO_WM_TEMPLATE_CATEGORY" val="custom"/>
</p:tagLst>
</file>

<file path=ppt/tags/tag234.xml><?xml version="1.0" encoding="utf-8"?>
<p:tagLst xmlns:p="http://schemas.openxmlformats.org/presentationml/2006/main">
  <p:tag name="KSO_WM_BEAUTIFY_FLAG" val="#fgm#"/>
  <p:tag name="KSO_WM_FIGMA_FLAG" val="#fgm#"/>
  <p:tag name="KSO_WM_UNIT_INDEX" val="1"/>
  <p:tag name="KSO_WM_UNIT_TYPE" val="a"/>
  <p:tag name="KSO_WM_LAYOUT_CHECK_HASH" val="c0dc8832484bc0e87b1880b19427b1809726fbc9"/>
  <p:tag name="KSO_WM_NEWLAYOUT_GROUP_ID" val="layout_2"/>
  <p:tag name="KSO_WM_NEWLAYOUT_ID" val="slide_601b8a6f8f27b735"/>
</p:tagLst>
</file>

<file path=ppt/tags/tag235.xml><?xml version="1.0" encoding="utf-8"?>
<p:tagLst xmlns:p="http://schemas.openxmlformats.org/presentationml/2006/main">
  <p:tag name="KSO_WM_FIGMA_DECORATION_INDEX" val="18"/>
  <p:tag name="$PH_EXT" val="2"/>
  <p:tag name="KSO_WM_BEAUTIFY_FLAG" val="#fgm#"/>
  <p:tag name="KSO_WM_DIAGRAM_GROUP_CODE" val="1"/>
  <p:tag name="KSO_WM_FIGMA_FLAG" val="#fgm#"/>
  <p:tag name="KSO_WM_SHAPE_BGTYPE" val="lt2"/>
  <p:tag name="KSO_WM_SHAPE_BRIGHT_DATA" val="[{&quot;dk1&quot;:-60,&quot;dk2&quot;:-50,&quot;lt1&quot;:90,&quot;lt2&quot;:100},{&quot;dk1&quot;:-60,&quot;dk2&quot;:-50,&quot;lt1&quot;:90,&quot;lt2&quot;:100}]"/>
  <p:tag name="KSO_WM_SHAPE_UPDATE_BRIGHT" val="1"/>
  <p:tag name="KSO_WM_SYNC_SLIDE_TEXT" val="1"/>
  <p:tag name="KSO_WM_UNIT_INDEX" val="1_1_1"/>
  <p:tag name="KSO_WM_UNIT_TYPE" val="l_h_i"/>
</p:tagLst>
</file>

<file path=ppt/tags/tag236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1_1"/>
  <p:tag name="KSO_WM_UNIT_TYPE" val="l_h_d"/>
</p:tagLst>
</file>

<file path=ppt/tags/tag237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1_1"/>
  <p:tag name="KSO_WM_UNIT_TYPE" val="l_h_a"/>
</p:tagLst>
</file>

<file path=ppt/tags/tag238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1_1"/>
  <p:tag name="KSO_WM_UNIT_TYPE" val="l_h_f"/>
</p:tagLst>
</file>

<file path=ppt/tags/tag239.xml><?xml version="1.0" encoding="utf-8"?>
<p:tagLst xmlns:p="http://schemas.openxmlformats.org/presentationml/2006/main">
  <p:tag name="KSO_WM_FIGMA_DECORATION_INDEX" val="17"/>
  <p:tag name="$PH_EXT" val="2"/>
  <p:tag name="KSO_WM_BEAUTIFY_FLAG" val="#fgm#"/>
  <p:tag name="KSO_WM_DIAGRAM_GROUP_CODE" val="1"/>
  <p:tag name="KSO_WM_FIGMA_FLAG" val="#fgm#"/>
  <p:tag name="KSO_WM_SYNC_SLIDE_TEXT" val="1"/>
  <p:tag name="KSO_WM_UNIT_INDEX" val="1_2_1"/>
  <p:tag name="KSO_WM_UNIT_TYPE" val="l_h_i"/>
</p:tagLst>
</file>

<file path=ppt/tags/tag2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40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2_1"/>
  <p:tag name="KSO_WM_UNIT_TYPE" val="l_h_d"/>
</p:tagLst>
</file>

<file path=ppt/tags/tag241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2_1"/>
  <p:tag name="KSO_WM_UNIT_TYPE" val="l_h_a"/>
</p:tagLst>
</file>

<file path=ppt/tags/tag242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2_1"/>
  <p:tag name="KSO_WM_UNIT_TYPE" val="l_h_f"/>
</p:tagLst>
</file>

<file path=ppt/tags/tag243.xml><?xml version="1.0" encoding="utf-8"?>
<p:tagLst xmlns:p="http://schemas.openxmlformats.org/presentationml/2006/main">
  <p:tag name="KSO_WM_FIGMA_DECORATION_INDEX" val="18"/>
  <p:tag name="$PH_EXT" val="2"/>
  <p:tag name="KSO_WM_BEAUTIFY_FLAG" val="#fgm#"/>
  <p:tag name="KSO_WM_DIAGRAM_GROUP_CODE" val="1"/>
  <p:tag name="KSO_WM_FIGMA_FLAG" val="#fgm#"/>
  <p:tag name="KSO_WM_SHAPE_BGTYPE" val="lt2"/>
  <p:tag name="KSO_WM_SHAPE_BRIGHT_DATA" val="[{&quot;dk1&quot;:-60,&quot;dk2&quot;:-50,&quot;lt1&quot;:90,&quot;lt2&quot;:100},{&quot;dk1&quot;:-60,&quot;dk2&quot;:-50,&quot;lt1&quot;:90,&quot;lt2&quot;:100}]"/>
  <p:tag name="KSO_WM_SHAPE_UPDATE_BRIGHT" val="1"/>
  <p:tag name="KSO_WM_SYNC_SLIDE_TEXT" val="1"/>
  <p:tag name="KSO_WM_UNIT_INDEX" val="1_3_1"/>
  <p:tag name="KSO_WM_UNIT_TYPE" val="l_h_i"/>
</p:tagLst>
</file>

<file path=ppt/tags/tag244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3_1"/>
  <p:tag name="KSO_WM_UNIT_TYPE" val="l_h_d"/>
</p:tagLst>
</file>

<file path=ppt/tags/tag245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3_1"/>
  <p:tag name="KSO_WM_UNIT_TYPE" val="l_h_a"/>
</p:tagLst>
</file>

<file path=ppt/tags/tag246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3_1"/>
  <p:tag name="KSO_WM_UNIT_TYPE" val="l_h_f"/>
</p:tagLst>
</file>

<file path=ppt/tags/tag247.xml><?xml version="1.0" encoding="utf-8"?>
<p:tagLst xmlns:p="http://schemas.openxmlformats.org/presentationml/2006/main">
  <p:tag name="KSO_WM_UNIT_ID" val="_1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TEMPLATE_INDEX" val="40480246"/>
  <p:tag name="KSO_WM_TEMPLATE_CATEGORY" val="custom"/>
</p:tagLst>
</file>

<file path=ppt/tags/tag248.xml><?xml version="1.0" encoding="utf-8"?>
<p:tagLst xmlns:p="http://schemas.openxmlformats.org/presentationml/2006/main">
  <p:tag name="KSO_WM_UNIT_ID" val="_1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TEMPLATE_INDEX" val="40480246"/>
  <p:tag name="KSO_WM_TEMPLATE_CATEGORY" val="custom"/>
</p:tagLst>
</file>

<file path=ppt/tags/tag249.xml><?xml version="1.0" encoding="utf-8"?>
<p:tagLst xmlns:p="http://schemas.openxmlformats.org/presentationml/2006/main">
  <p:tag name="KSO_WM_UNIT_ID" val="_1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TEMPLATE_INDEX" val="40480246"/>
  <p:tag name="KSO_WM_TEMPLATE_CATEGORY" val="custom"/>
</p:tagLst>
</file>

<file path=ppt/tags/tag2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250.xml><?xml version="1.0" encoding="utf-8"?>
<p:tagLst xmlns:p="http://schemas.openxmlformats.org/presentationml/2006/main">
  <p:tag name="KSO_WM_BEAUTIFY_FLAG" val="#fgm#"/>
  <p:tag name="KSO_WM_FIGMA_FLAG" val="#fgm#"/>
  <p:tag name="KSO_WM_UNIT_INDEX" val="1"/>
  <p:tag name="KSO_WM_UNIT_TYPE" val="a"/>
  <p:tag name="KSO_WM_LAYOUT_CHECK_HASH" val="b93007fa9ce53e4669ebc409c788b69db621ddc1"/>
  <p:tag name="KSO_WM_NEWLAYOUT_GROUP_ID" val="layout_63"/>
  <p:tag name="KSO_WM_NEWLAYOUT_ID" val="slide_5f00fb856a8539b3"/>
</p:tagLst>
</file>

<file path=ppt/tags/tag251.xml><?xml version="1.0" encoding="utf-8"?>
<p:tagLst xmlns:p="http://schemas.openxmlformats.org/presentationml/2006/main">
  <p:tag name="KSO_WM_BEAUTIFY_FLAG" val="#fgm#"/>
  <p:tag name="KSO_WM_FIGMA_FLAG" val="#fgm#"/>
  <p:tag name="KSO_WM_UNIT_INDEX" val="1"/>
  <p:tag name="KSO_WM_UNIT_TYPE" val="d"/>
</p:tagLst>
</file>

<file path=ppt/tags/tag252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1_1"/>
  <p:tag name="KSO_WM_UNIT_TYPE" val="l_h_a"/>
</p:tagLst>
</file>

<file path=ppt/tags/tag253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1_1"/>
  <p:tag name="KSO_WM_UNIT_TYPE" val="l_h_f"/>
</p:tagLst>
</file>

<file path=ppt/tags/tag254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2_1"/>
  <p:tag name="KSO_WM_UNIT_TYPE" val="l_h_a"/>
</p:tagLst>
</file>

<file path=ppt/tags/tag255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2_1"/>
  <p:tag name="KSO_WM_UNIT_TYPE" val="l_h_f"/>
</p:tagLst>
</file>

<file path=ppt/tags/tag256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3_1"/>
  <p:tag name="KSO_WM_UNIT_TYPE" val="l_h_a"/>
</p:tagLst>
</file>

<file path=ppt/tags/tag257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3_1"/>
  <p:tag name="KSO_WM_UNIT_TYPE" val="l_h_f"/>
</p:tagLst>
</file>

<file path=ppt/tags/tag258.xml><?xml version="1.0" encoding="utf-8"?>
<p:tagLst xmlns:p="http://schemas.openxmlformats.org/presentationml/2006/main">
  <p:tag name="KSO_WM_UNIT_ID" val="_1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TEMPLATE_INDEX" val="40480246"/>
  <p:tag name="KSO_WM_TEMPLATE_CATEGORY" val="custom"/>
</p:tagLst>
</file>

<file path=ppt/tags/tag259.xml><?xml version="1.0" encoding="utf-8"?>
<p:tagLst xmlns:p="http://schemas.openxmlformats.org/presentationml/2006/main">
  <p:tag name="KSO_WM_UNIT_ID" val="_1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TEMPLATE_INDEX" val="40480246"/>
  <p:tag name="KSO_WM_TEMPLATE_CATEGORY" val="custom"/>
</p:tagLst>
</file>

<file path=ppt/tags/tag2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260.xml><?xml version="1.0" encoding="utf-8"?>
<p:tagLst xmlns:p="http://schemas.openxmlformats.org/presentationml/2006/main">
  <p:tag name="KSO_WM_UNIT_ID" val="_1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TEMPLATE_INDEX" val="40480246"/>
  <p:tag name="KSO_WM_TEMPLATE_CATEGORY" val="custom"/>
</p:tagLst>
</file>

<file path=ppt/tags/tag261.xml><?xml version="1.0" encoding="utf-8"?>
<p:tagLst xmlns:p="http://schemas.openxmlformats.org/presentationml/2006/main">
  <p:tag name="KSO_WM_BEAUTIFY_FLAG" val="#fgm#"/>
  <p:tag name="KSO_WM_FIGMA_FLAG" val="#fgm#"/>
  <p:tag name="KSO_WM_UNIT_INDEX" val="1"/>
  <p:tag name="KSO_WM_UNIT_TYPE" val="a"/>
  <p:tag name="KSO_WM_LAYOUT_CHECK_HASH" val="f531221d05cebb27fe29480262a87d0c1b8cf982"/>
  <p:tag name="KSO_WM_NEWLAYOUT_GROUP_ID" val="layout_31"/>
  <p:tag name="KSO_WM_NEWLAYOUT_ID" val="slide_2686a711f5a4e552"/>
</p:tagLst>
</file>

<file path=ppt/tags/tag262.xml><?xml version="1.0" encoding="utf-8"?>
<p:tagLst xmlns:p="http://schemas.openxmlformats.org/presentationml/2006/main">
  <p:tag name="KSO_WM_FIGMA_DECORATION_INDEX" val="18"/>
  <p:tag name="$PH_EXT" val="2"/>
  <p:tag name="KSO_WM_BEAUTIFY_FLAG" val="#fgm#"/>
  <p:tag name="KSO_WM_DIAGRAM_GROUP_CODE" val="1"/>
  <p:tag name="KSO_WM_FIGMA_FLAG" val="#fgm#"/>
  <p:tag name="KSO_WM_SHAPE_BGTYPE" val="lt2"/>
  <p:tag name="KSO_WM_SHAPE_BRIGHT_DATA" val="[{&quot;dk1&quot;:-60,&quot;dk2&quot;:-50,&quot;lt1&quot;:90,&quot;lt2&quot;:100},{&quot;dk1&quot;:-60,&quot;dk2&quot;:-50,&quot;lt1&quot;:90,&quot;lt2&quot;:100}]"/>
  <p:tag name="KSO_WM_SHAPE_UPDATE_BRIGHT" val="1"/>
  <p:tag name="KSO_WM_SYNC_SLIDE_TEXT" val="1"/>
  <p:tag name="KSO_WM_UNIT_INDEX" val="1_1_1"/>
  <p:tag name="KSO_WM_UNIT_TYPE" val="l_h_i"/>
</p:tagLst>
</file>

<file path=ppt/tags/tag263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1_1"/>
  <p:tag name="KSO_WM_UNIT_TYPE" val="l_h_d"/>
</p:tagLst>
</file>

<file path=ppt/tags/tag264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1_1"/>
  <p:tag name="KSO_WM_UNIT_TYPE" val="l_h_a"/>
</p:tagLst>
</file>

<file path=ppt/tags/tag265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1_1"/>
  <p:tag name="KSO_WM_UNIT_TYPE" val="l_h_f"/>
</p:tagLst>
</file>

<file path=ppt/tags/tag266.xml><?xml version="1.0" encoding="utf-8"?>
<p:tagLst xmlns:p="http://schemas.openxmlformats.org/presentationml/2006/main">
  <p:tag name="KSO_WM_FIGMA_DECORATION_INDEX" val="18"/>
  <p:tag name="$PH_EXT" val="2"/>
  <p:tag name="KSO_WM_BEAUTIFY_FLAG" val="#fgm#"/>
  <p:tag name="KSO_WM_DIAGRAM_GROUP_CODE" val="1"/>
  <p:tag name="KSO_WM_FIGMA_FLAG" val="#fgm#"/>
  <p:tag name="KSO_WM_SHAPE_BGTYPE" val="lt2"/>
  <p:tag name="KSO_WM_SHAPE_BRIGHT_DATA" val="[{&quot;dk1&quot;:-60,&quot;dk2&quot;:-50,&quot;lt1&quot;:90,&quot;lt2&quot;:100},{&quot;dk1&quot;:-60,&quot;dk2&quot;:-50,&quot;lt1&quot;:90,&quot;lt2&quot;:100}]"/>
  <p:tag name="KSO_WM_SHAPE_UPDATE_BRIGHT" val="1"/>
  <p:tag name="KSO_WM_SYNC_SLIDE_TEXT" val="1"/>
  <p:tag name="KSO_WM_UNIT_INDEX" val="1_2_1"/>
  <p:tag name="KSO_WM_UNIT_TYPE" val="l_h_i"/>
</p:tagLst>
</file>

<file path=ppt/tags/tag267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2_1"/>
  <p:tag name="KSO_WM_UNIT_TYPE" val="l_h_d"/>
</p:tagLst>
</file>

<file path=ppt/tags/tag268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2_1"/>
  <p:tag name="KSO_WM_UNIT_TYPE" val="l_h_a"/>
</p:tagLst>
</file>

<file path=ppt/tags/tag269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2_1"/>
  <p:tag name="KSO_WM_UNIT_TYPE" val="l_h_f"/>
</p:tagLst>
</file>

<file path=ppt/tags/tag2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270.xml><?xml version="1.0" encoding="utf-8"?>
<p:tagLst xmlns:p="http://schemas.openxmlformats.org/presentationml/2006/main">
  <p:tag name="KSO_WM_FIGMA_DECORATION_INDEX" val="18"/>
  <p:tag name="$PH_EXT" val="2"/>
  <p:tag name="KSO_WM_BEAUTIFY_FLAG" val="#fgm#"/>
  <p:tag name="KSO_WM_DIAGRAM_GROUP_CODE" val="1"/>
  <p:tag name="KSO_WM_FIGMA_FLAG" val="#fgm#"/>
  <p:tag name="KSO_WM_SHAPE_BGTYPE" val="lt2"/>
  <p:tag name="KSO_WM_SHAPE_BRIGHT_DATA" val="[{&quot;dk1&quot;:-60,&quot;dk2&quot;:-50,&quot;lt1&quot;:90,&quot;lt2&quot;:100},{&quot;dk1&quot;:-60,&quot;dk2&quot;:-50,&quot;lt1&quot;:90,&quot;lt2&quot;:100}]"/>
  <p:tag name="KSO_WM_SHAPE_UPDATE_BRIGHT" val="1"/>
  <p:tag name="KSO_WM_SYNC_SLIDE_TEXT" val="1"/>
  <p:tag name="KSO_WM_UNIT_INDEX" val="1_3_1"/>
  <p:tag name="KSO_WM_UNIT_TYPE" val="l_h_i"/>
</p:tagLst>
</file>

<file path=ppt/tags/tag271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3_1"/>
  <p:tag name="KSO_WM_UNIT_TYPE" val="l_h_d"/>
</p:tagLst>
</file>

<file path=ppt/tags/tag272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3_1"/>
  <p:tag name="KSO_WM_UNIT_TYPE" val="l_h_a"/>
</p:tagLst>
</file>

<file path=ppt/tags/tag273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3_1"/>
  <p:tag name="KSO_WM_UNIT_TYPE" val="l_h_f"/>
</p:tagLst>
</file>

<file path=ppt/tags/tag274.xml><?xml version="1.0" encoding="utf-8"?>
<p:tagLst xmlns:p="http://schemas.openxmlformats.org/presentationml/2006/main">
  <p:tag name="KSO_WM_UNIT_TYPE" val="a"/>
  <p:tag name="KSO_WM_UNIT_INDEX" val="1"/>
  <p:tag name="KSO_WM_BEAUTIFY_FLAG" val="#wm#"/>
  <p:tag name="KSO_WM_TAG_VERSION" val="3.0"/>
  <p:tag name="AIBEASPECIALSHAPE" val="1"/>
  <p:tag name="KSO_WM_AILAYOUT_OPTION" val="1_0_1_0"/>
  <p:tag name="KSO_WM_LAYOUT_CARDGROUP_FEATURE" val="1*1*5*1*1"/>
  <p:tag name="KSO_WM_LAYOUT_CARDGROUP_ID" val="514ddf1967a8421892276ac832c279ac"/>
  <p:tag name="KSO_WM_LAYOUT_CARDGROUP_STYLE_INFO" val="C1_sc_p2*standard*2"/>
  <p:tag name="KSO_WM_LAYOUT_CARD_COUNT" val="2"/>
  <p:tag name="KSO_WM_LAYOUT_CHECK_HASH" val="206049ff14ba89dfd905f70375217924004f4be9"/>
  <p:tag name="KSO_WM_LAYOUT_DOMHASH" val="811e899127454e67863f535e73254955967c40be"/>
  <p:tag name="KSO_WM_LAYOUT_MCSHASH" val="107be5518232ce26bcde1a2c0495389f80650237"/>
  <p:tag name="KSO_WM_NEWLAYOUT_GROUP_ID" val="6"/>
  <p:tag name="KSO_WM_NEWLAYOUT_ID" val="lay_b99aaf097699c23b0ef524d146b2e03b9267e5c2"/>
</p:tagLst>
</file>

<file path=ppt/tags/tag275.xml><?xml version="1.0" encoding="utf-8"?>
<p:tagLst xmlns:p="http://schemas.openxmlformats.org/presentationml/2006/main">
  <p:tag name="KSO_WM_UNIT_TYPE" val="b"/>
  <p:tag name="KSO_WM_UNIT_INDEX" val="1"/>
  <p:tag name="KSO_WM_BEAUTIFY_FLAG" val="#wm#"/>
  <p:tag name="KSO_WM_TAG_VERSION" val="3.0"/>
</p:tagLst>
</file>

<file path=ppt/tags/tag276.xml><?xml version="1.0" encoding="utf-8"?>
<p:tagLst xmlns:p="http://schemas.openxmlformats.org/presentationml/2006/main">
  <p:tag name="KSO_WM_PLACEHOLDER_TYPE" val="cg"/>
  <p:tag name="KSO_WM_UNIT_INDEX" val="1"/>
  <p:tag name="KSO_WM_BEAUTIFY_FLAG" val="#wm#"/>
  <p:tag name="KSO_WM_TAG_VERSION" val="3.0"/>
</p:tagLst>
</file>

<file path=ppt/tags/tag277.xml><?xml version="1.0" encoding="utf-8"?>
<p:tagLst xmlns:p="http://schemas.openxmlformats.org/presentationml/2006/main">
  <p:tag name="KSO_WM_UNIT_TYPE" val="d"/>
  <p:tag name="KSO_WM_UNIT_INDEX" val="1"/>
  <p:tag name="KSO_WM_BEAUTIFY_FLAG" val="#wm#"/>
  <p:tag name="KSO_WM_TAG_VERSION" val="3.0"/>
</p:tagLst>
</file>

<file path=ppt/tags/tag278.xml><?xml version="1.0" encoding="utf-8"?>
<p:tagLst xmlns:p="http://schemas.openxmlformats.org/presentationml/2006/main">
  <p:tag name="KSO_WM_UNIT_ID" val="_1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TEMPLATE_INDEX" val="40480246"/>
  <p:tag name="KSO_WM_TEMPLATE_CATEGORY" val="custom"/>
</p:tagLst>
</file>

<file path=ppt/tags/tag279.xml><?xml version="1.0" encoding="utf-8"?>
<p:tagLst xmlns:p="http://schemas.openxmlformats.org/presentationml/2006/main">
  <p:tag name="KSO_WM_UNIT_ID" val="_1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TEMPLATE_INDEX" val="40480246"/>
  <p:tag name="KSO_WM_TEMPLATE_CATEGORY" val="custom"/>
</p:tagLst>
</file>

<file path=ppt/tags/tag2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280.xml><?xml version="1.0" encoding="utf-8"?>
<p:tagLst xmlns:p="http://schemas.openxmlformats.org/presentationml/2006/main">
  <p:tag name="KSO_WM_UNIT_ID" val="_1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TEMPLATE_INDEX" val="40480246"/>
  <p:tag name="KSO_WM_TEMPLATE_CATEGORY" val="custom"/>
</p:tagLst>
</file>

<file path=ppt/tags/tag281.xml><?xml version="1.0" encoding="utf-8"?>
<p:tagLst xmlns:p="http://schemas.openxmlformats.org/presentationml/2006/main">
  <p:tag name="KSO_WM_BEAUTIFY_FLAG" val="#fgm#"/>
  <p:tag name="KSO_WM_FIGMA_FLAG" val="#fgm#"/>
  <p:tag name="KSO_WM_UNIT_INDEX" val="1"/>
  <p:tag name="KSO_WM_UNIT_TYPE" val="a"/>
  <p:tag name="KSO_WM_LAYOUT_CHECK_HASH" val="1e2764c4fe1da6ce13cdad1f0fd040d23f54ff5a"/>
  <p:tag name="KSO_WM_NEWLAYOUT_GROUP_ID" val="layout_10003"/>
  <p:tag name="KSO_WM_NEWLAYOUT_ID" val="slide_a1e31e139923f8f0"/>
</p:tagLst>
</file>

<file path=ppt/tags/tag282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1_1"/>
  <p:tag name="KSO_WM_UNIT_TYPE" val="l_h_a"/>
</p:tagLst>
</file>

<file path=ppt/tags/tag283.xml><?xml version="1.0" encoding="utf-8"?>
<p:tagLst xmlns:p="http://schemas.openxmlformats.org/presentationml/2006/main">
  <p:tag name="KSO_WM_FIGMA_DECORATION_INDEX" val="18"/>
  <p:tag name="$PH_EXT" val="2"/>
  <p:tag name="KSO_WM_BEAUTIFY_FLAG" val="#fgm#"/>
  <p:tag name="KSO_WM_DIAGRAM_GROUP_CODE" val="1"/>
  <p:tag name="KSO_WM_FIGMA_FLAG" val="#fgm#"/>
  <p:tag name="KSO_WM_SHAPE_BGTYPE" val="lt2"/>
  <p:tag name="KSO_WM_SHAPE_BRIGHT_DATA" val="[{&quot;dk1&quot;:-60,&quot;dk2&quot;:-50,&quot;lt1&quot;:90,&quot;lt2&quot;:100},{&quot;dk1&quot;:-60,&quot;dk2&quot;:-50,&quot;lt1&quot;:90,&quot;lt2&quot;:100}]"/>
  <p:tag name="KSO_WM_SHAPE_UPDATE_BRIGHT" val="1"/>
  <p:tag name="KSO_WM_SYNC_SLIDE_TEXT" val="1"/>
  <p:tag name="KSO_WM_UNIT_INDEX" val="1_1_1"/>
  <p:tag name="KSO_WM_UNIT_TYPE" val="l_h_i"/>
</p:tagLst>
</file>

<file path=ppt/tags/tag284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1_1"/>
  <p:tag name="KSO_WM_UNIT_TYPE" val="l_h_f"/>
</p:tagLst>
</file>

<file path=ppt/tags/tag285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2_1"/>
  <p:tag name="KSO_WM_UNIT_TYPE" val="l_h_a"/>
</p:tagLst>
</file>

<file path=ppt/tags/tag286.xml><?xml version="1.0" encoding="utf-8"?>
<p:tagLst xmlns:p="http://schemas.openxmlformats.org/presentationml/2006/main">
  <p:tag name="KSO_WM_FIGMA_DECORATION_INDEX" val="18"/>
  <p:tag name="$PH_EXT" val="2"/>
  <p:tag name="KSO_WM_BEAUTIFY_FLAG" val="#fgm#"/>
  <p:tag name="KSO_WM_DIAGRAM_GROUP_CODE" val="1"/>
  <p:tag name="KSO_WM_FIGMA_FLAG" val="#fgm#"/>
  <p:tag name="KSO_WM_SHAPE_BGTYPE" val="lt2"/>
  <p:tag name="KSO_WM_SHAPE_BRIGHT_DATA" val="[{&quot;dk1&quot;:-60,&quot;dk2&quot;:-50,&quot;lt1&quot;:90,&quot;lt2&quot;:100},{&quot;dk1&quot;:-60,&quot;dk2&quot;:-50,&quot;lt1&quot;:90,&quot;lt2&quot;:100}]"/>
  <p:tag name="KSO_WM_SHAPE_UPDATE_BRIGHT" val="1"/>
  <p:tag name="KSO_WM_SYNC_SLIDE_TEXT" val="1"/>
  <p:tag name="KSO_WM_UNIT_INDEX" val="1_2_1"/>
  <p:tag name="KSO_WM_UNIT_TYPE" val="l_h_i"/>
</p:tagLst>
</file>

<file path=ppt/tags/tag287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2_1"/>
  <p:tag name="KSO_WM_UNIT_TYPE" val="l_h_f"/>
</p:tagLst>
</file>

<file path=ppt/tags/tag288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3_1"/>
  <p:tag name="KSO_WM_UNIT_TYPE" val="l_h_a"/>
</p:tagLst>
</file>

<file path=ppt/tags/tag289.xml><?xml version="1.0" encoding="utf-8"?>
<p:tagLst xmlns:p="http://schemas.openxmlformats.org/presentationml/2006/main">
  <p:tag name="KSO_WM_FIGMA_DECORATION_INDEX" val="18"/>
  <p:tag name="$PH_EXT" val="2"/>
  <p:tag name="KSO_WM_BEAUTIFY_FLAG" val="#fgm#"/>
  <p:tag name="KSO_WM_DIAGRAM_GROUP_CODE" val="1"/>
  <p:tag name="KSO_WM_FIGMA_FLAG" val="#fgm#"/>
  <p:tag name="KSO_WM_SHAPE_BGTYPE" val="lt2"/>
  <p:tag name="KSO_WM_SHAPE_BRIGHT_DATA" val="[{&quot;dk1&quot;:-60,&quot;dk2&quot;:-50,&quot;lt1&quot;:90,&quot;lt2&quot;:100},{&quot;dk1&quot;:-60,&quot;dk2&quot;:-50,&quot;lt1&quot;:90,&quot;lt2&quot;:100}]"/>
  <p:tag name="KSO_WM_SHAPE_UPDATE_BRIGHT" val="1"/>
  <p:tag name="KSO_WM_SYNC_SLIDE_TEXT" val="1"/>
  <p:tag name="KSO_WM_UNIT_INDEX" val="1_3_1"/>
  <p:tag name="KSO_WM_UNIT_TYPE" val="l_h_i"/>
</p:tagLst>
</file>

<file path=ppt/tags/tag2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290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3_1"/>
  <p:tag name="KSO_WM_UNIT_TYPE" val="l_h_f"/>
</p:tagLst>
</file>

<file path=ppt/tags/tag291.xml><?xml version="1.0" encoding="utf-8"?>
<p:tagLst xmlns:p="http://schemas.openxmlformats.org/presentationml/2006/main">
  <p:tag name="KSO_WM_UNIT_ID" val="_1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TEMPLATE_INDEX" val="40480246"/>
  <p:tag name="KSO_WM_TEMPLATE_CATEGORY" val="custom"/>
</p:tagLst>
</file>

<file path=ppt/tags/tag292.xml><?xml version="1.0" encoding="utf-8"?>
<p:tagLst xmlns:p="http://schemas.openxmlformats.org/presentationml/2006/main">
  <p:tag name="KSO_WM_UNIT_ID" val="_1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TEMPLATE_INDEX" val="40480246"/>
  <p:tag name="KSO_WM_TEMPLATE_CATEGORY" val="custom"/>
</p:tagLst>
</file>

<file path=ppt/tags/tag293.xml><?xml version="1.0" encoding="utf-8"?>
<p:tagLst xmlns:p="http://schemas.openxmlformats.org/presentationml/2006/main">
  <p:tag name="KSO_WM_UNIT_ID" val="_1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TEMPLATE_INDEX" val="40480246"/>
  <p:tag name="KSO_WM_TEMPLATE_CATEGORY" val="custom"/>
</p:tagLst>
</file>

<file path=ppt/tags/tag294.xml><?xml version="1.0" encoding="utf-8"?>
<p:tagLst xmlns:p="http://schemas.openxmlformats.org/presentationml/2006/main">
  <p:tag name="KSO_WM_BEAUTIFY_FLAG" val="#fgm#"/>
  <p:tag name="KSO_WM_FIGMA_FLAG" val="#fgm#"/>
  <p:tag name="KSO_WM_UNIT_INDEX" val="1"/>
  <p:tag name="KSO_WM_UNIT_TYPE" val="a"/>
  <p:tag name="KSO_WM_LAYOUT_CHECK_HASH" val="8584c9fcd0fa6c76ad3a54ab5b4173685a9ef3a7"/>
  <p:tag name="KSO_WM_NEWLAYOUT_GROUP_ID" val="layout_10012"/>
  <p:tag name="KSO_WM_NEWLAYOUT_ID" val="slide_1b601487e8903dfa"/>
</p:tagLst>
</file>

<file path=ppt/tags/tag295.xml><?xml version="1.0" encoding="utf-8"?>
<p:tagLst xmlns:p="http://schemas.openxmlformats.org/presentationml/2006/main">
  <p:tag name="KSO_WM_BEAUTIFY_FLAG" val="#fgm#"/>
  <p:tag name="KSO_WM_FIGMA_FLAG" val="#fgm#"/>
  <p:tag name="KSO_WM_UNIT_INDEX" val="1"/>
  <p:tag name="KSO_WM_UNIT_TYPE" val="d"/>
</p:tagLst>
</file>

<file path=ppt/tags/tag296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1_1"/>
  <p:tag name="KSO_WM_UNIT_TYPE" val="l_h_a"/>
</p:tagLst>
</file>

<file path=ppt/tags/tag297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1_1"/>
  <p:tag name="KSO_WM_UNIT_TYPE" val="l_h_f"/>
</p:tagLst>
</file>

<file path=ppt/tags/tag298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2_1"/>
  <p:tag name="KSO_WM_UNIT_TYPE" val="l_h_a"/>
</p:tagLst>
</file>

<file path=ppt/tags/tag299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2_1"/>
  <p:tag name="KSO_WM_UNIT_TYPE" val="l_h_f"/>
</p:tagLst>
</file>

<file path=ppt/tags/tag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3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300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3_1"/>
  <p:tag name="KSO_WM_UNIT_TYPE" val="l_h_a"/>
</p:tagLst>
</file>

<file path=ppt/tags/tag301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3_1"/>
  <p:tag name="KSO_WM_UNIT_TYPE" val="l_h_f"/>
</p:tagLst>
</file>

<file path=ppt/tags/tag302.xml><?xml version="1.0" encoding="utf-8"?>
<p:tagLst xmlns:p="http://schemas.openxmlformats.org/presentationml/2006/main">
  <p:tag name="KSO_WM_UNIT_TYPE" val="a"/>
  <p:tag name="KSO_WM_UNIT_INDEX" val="1"/>
  <p:tag name="KSO_WM_BEAUTIFY_FLAG" val="#wm#"/>
  <p:tag name="KSO_WM_TAG_VERSION" val="3.0"/>
  <p:tag name="AIBEASPECIALSHAPE" val="1"/>
  <p:tag name="KSO_WM_AILAYOUT_OPTION" val="0_0_1_0"/>
  <p:tag name="KSO_WM_LAYOUT_CARDGROUP_FEATURE" val="2*3*6*1*1"/>
  <p:tag name="KSO_WM_LAYOUT_CARDGROUP_ID" val="2c635aa810904e64ac064c5e8653b28b"/>
  <p:tag name="KSO_WM_LAYOUT_CARDGROUP_STYLE_INFO" val="C1_sc_p2*standard*1"/>
  <p:tag name="KSO_WM_LAYOUT_CARD_COUNT" val="3"/>
  <p:tag name="KSO_WM_LAYOUT_CHECK_HASH" val="b2e6754ae793d72105e4b72ee39285f9cd86be66"/>
  <p:tag name="KSO_WM_LAYOUT_DOMHASH" val="f5668c564ae9b4e4e76f3cc39407d3878926e36f"/>
  <p:tag name="KSO_WM_LAYOUT_MCSHASH" val="3414dd20a39b67eef3d2798c1b6fcbd94e62aa07"/>
  <p:tag name="KSO_WM_NEWLAYOUT_GROUP_ID" val="6"/>
  <p:tag name="KSO_WM_NEWLAYOUT_ID" val="lay_b852dd5a6fff5013a8acbabd8b3939b6424b8e55"/>
</p:tagLst>
</file>

<file path=ppt/tags/tag303.xml><?xml version="1.0" encoding="utf-8"?>
<p:tagLst xmlns:p="http://schemas.openxmlformats.org/presentationml/2006/main">
  <p:tag name="KSO_WM_PLACEHOLDER_TYPE" val="cg"/>
  <p:tag name="KSO_WM_UNIT_INDEX" val="1"/>
  <p:tag name="KSO_WM_BEAUTIFY_FLAG" val="#wm#"/>
  <p:tag name="KSO_WM_TAG_VERSION" val="3.0"/>
</p:tagLst>
</file>

<file path=ppt/tags/tag304.xml><?xml version="1.0" encoding="utf-8"?>
<p:tagLst xmlns:p="http://schemas.openxmlformats.org/presentationml/2006/main">
  <p:tag name="KSO_WM_UNIT_TYPE" val="d"/>
  <p:tag name="KSO_WM_UNIT_INDEX" val="1"/>
  <p:tag name="KSO_WM_BEAUTIFY_FLAG" val="#wm#"/>
  <p:tag name="KSO_WM_TAG_VERSION" val="3.0"/>
</p:tagLst>
</file>

<file path=ppt/tags/tag305.xml><?xml version="1.0" encoding="utf-8"?>
<p:tagLst xmlns:p="http://schemas.openxmlformats.org/presentationml/2006/main">
  <p:tag name="KSO_WM_UNIT_TYPE" val="i"/>
  <p:tag name="KSO_WM_UNIT_INDEX" val="1"/>
  <p:tag name="KSO_WM_BEAUTIFY_FLAG" val="#wm#"/>
  <p:tag name="KSO_WM_TAG_VERSION" val="3.0"/>
  <p:tag name="LAYOUTZORDER" val="2"/>
  <p:tag name="KSO_WM_UNIT_ID" val="_9*i*1"/>
  <p:tag name="KSO_WM_UNIT_LAYERLEVEL" val="1"/>
  <p:tag name="KSO_WM_TEMPLATE_CATEGORY" val="custom"/>
  <p:tag name="KSO_WM_TEMPLATE_USER_THEME" val="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TEMPLATE_INDEX" val="40480246"/>
</p:tagLst>
</file>

<file path=ppt/tags/tag306.xml><?xml version="1.0" encoding="utf-8"?>
<p:tagLst xmlns:p="http://schemas.openxmlformats.org/presentationml/2006/main">
  <p:tag name="KSO_WM_UNIT_ID" val="_0**"/>
  <p:tag name="KSO_WM_BEAUTIFY_FLAG" val="#wm#"/>
  <p:tag name="KSO_WM_TAG_VERSION" val="3.0"/>
  <p:tag name="KSO_WM_UNIT_LAYERLEVEL" val="1"/>
  <p:tag name="KSO_WM_TEMPLATE_CATEGORY" val="custom"/>
  <p:tag name="KSO_WM_TEMPLATE_USER_THEME" val="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TEMPLATE_INDEX" val="40480246"/>
</p:tagLst>
</file>

<file path=ppt/tags/tag307.xml><?xml version="1.0" encoding="utf-8"?>
<p:tagLst xmlns:p="http://schemas.openxmlformats.org/presentationml/2006/main">
  <p:tag name="KSO_WM_UNIT_ID" val="_0**"/>
  <p:tag name="KSO_WM_BEAUTIFY_FLAG" val="#wm#"/>
  <p:tag name="KSO_WM_TAG_VERSION" val="3.0"/>
  <p:tag name="KSO_WM_UNIT_LAYERLEVEL" val="1"/>
  <p:tag name="KSO_WM_TEMPLATE_CATEGORY" val="custom"/>
  <p:tag name="KSO_WM_TEMPLATE_USER_THEME" val="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TEMPLATE_INDEX" val="40480246"/>
</p:tagLst>
</file>

<file path=ppt/tags/tag308.xml><?xml version="1.0" encoding="utf-8"?>
<p:tagLst xmlns:p="http://schemas.openxmlformats.org/presentationml/2006/main">
  <p:tag name="KSO_WM_UNIT_ID" val="_0**"/>
  <p:tag name="KSO_WM_BEAUTIFY_FLAG" val="#wm#"/>
  <p:tag name="KSO_WM_TAG_VERSION" val="3.0"/>
  <p:tag name="KSO_WM_UNIT_LAYERLEVEL" val="1"/>
  <p:tag name="KSO_WM_TEMPLATE_CATEGORY" val="custom"/>
  <p:tag name="KSO_WM_TEMPLATE_USER_THEME" val="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TEMPLATE_INDEX" val="40480246"/>
</p:tagLst>
</file>

<file path=ppt/tags/tag309.xml><?xml version="1.0" encoding="utf-8"?>
<p:tagLst xmlns:p="http://schemas.openxmlformats.org/presentationml/2006/main">
  <p:tag name="KSO_WM_UNIT_TYPE" val="f"/>
  <p:tag name="KSO_WM_UNIT_INDEX" val="1"/>
  <p:tag name="KSO_WM_UNIT_ID" val="_0*f*1"/>
  <p:tag name="KSO_WM_BEAUTIFY_FLAG" val="#wm#"/>
  <p:tag name="KSO_WM_TAG_VERSION" val="3.0"/>
  <p:tag name="KSO_WM_UNIT_LAYERLEVEL" val="1"/>
  <p:tag name="KSO_WM_TEMPLATE_CATEGORY" val="custom"/>
  <p:tag name="KSO_WM_TEMPLATE_USER_THEME" val="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TEMPLATE_INDEX" val="40480246"/>
</p:tagLst>
</file>

<file path=ppt/tags/tag3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310.xml><?xml version="1.0" encoding="utf-8"?>
<p:tagLst xmlns:p="http://schemas.openxmlformats.org/presentationml/2006/main">
  <p:tag name="KSO_WM_UNIT_TYPE" val="a"/>
  <p:tag name="KSO_WM_UNIT_INDEX" val="1"/>
  <p:tag name="KSO_WM_UNIT_ID" val="_0*a*1"/>
  <p:tag name="KSO_WM_BEAUTIFY_FLAG" val="#wm#"/>
  <p:tag name="KSO_WM_TAG_VERSION" val="3.0"/>
  <p:tag name="KSO_WM_UNIT_LAYERLEVEL" val="1"/>
  <p:tag name="KSO_WM_TEMPLATE_CATEGORY" val="custom"/>
  <p:tag name="KSO_WM_TEMPLATE_USER_THEME" val="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TEMPLATE_INDEX" val="40480246"/>
</p:tagLst>
</file>

<file path=ppt/tags/tag311.xml><?xml version="1.0" encoding="utf-8"?>
<p:tagLst xmlns:p="http://schemas.openxmlformats.org/presentationml/2006/main">
  <p:tag name="KSO_WM_TEMPLATE_SUBCATEGORY" val="29"/>
  <p:tag name="KSO_WM_BEAUTIFY_FLAG" val="#wm#"/>
  <p:tag name="KSO_WM_TEMPLATE_SLIDE_ID" val="slide_d799d37ec7ee1a76"/>
  <p:tag name="KSO_WM_TEMPLATE_THUMBS_INDEX" val="1、9"/>
  <p:tag name="KSO_WM_TEMPLATE_INDEX" val="40480246"/>
  <p:tag name="KSO_WM_TEMPLATE_CATEGORY" val="custom"/>
  <p:tag name="KSO_WM_TEMPLATE_MASTER_TYPE" val="0"/>
  <p:tag name="KSO_WM_TAG_VERSION" val="3.0"/>
</p:tagLst>
</file>

<file path=ppt/tags/tag312.xml><?xml version="1.0" encoding="utf-8"?>
<p:tagLst xmlns:p="http://schemas.openxmlformats.org/presentationml/2006/main">
  <p:tag name="KSO_WM_AITEMPLATE_STYLE_ID" val="69796625057"/>
</p:tagLst>
</file>

<file path=ppt/tags/tag313.xml><?xml version="1.0" encoding="utf-8"?>
<p:tagLst xmlns:p="http://schemas.openxmlformats.org/presentationml/2006/main">
  <p:tag name="KSO_WM_UNIT_TYPE" val="f"/>
  <p:tag name="KSO_WM_BEAUTIFY_FLAG" val="#wm#"/>
  <p:tag name="KSO_WM_UNIT_INDEX" val="1"/>
  <p:tag name="KSO_WM_UNIT_SUBTYPE" val="c"/>
  <p:tag name="KSO_WM_UNIT_TEXT_TYPE" val="1"/>
  <p:tag name="KSO_WM_UNIT_PRESET_TEXT" val="20XX YEAR"/>
  <p:tag name="KSO_WM_FIGMA_FLAG" val="#fgm#"/>
  <p:tag name="KSO_WM_UNIT_ID" val="_9*f*1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TEMPLATE_INDEX" val="40480246"/>
  <p:tag name="KSO_WM_TEMPLATE_CATEGORY" val="custom"/>
</p:tagLst>
</file>

<file path=ppt/tags/tag314.xml><?xml version="1.0" encoding="utf-8"?>
<p:tagLst xmlns:p="http://schemas.openxmlformats.org/presentationml/2006/main">
  <p:tag name="KSO_WM_UNIT_TYPE" val="a"/>
  <p:tag name="KSO_WM_BEAUTIFY_FLAG" val="#wm#"/>
  <p:tag name="KSO_WM_UNIT_INDEX" val="1"/>
  <p:tag name="KSO_WM_UNIT_TEXT_TYPE" val="1"/>
  <p:tag name="KSO_WM_LAYOUT_CHECK_HASH" val="95f3256b158c412f1a401b826a32e7605ab80903"/>
  <p:tag name="KSO_WM_NEWLAYOUT_ID" val="1066"/>
  <p:tag name="KSO_WM_UNIT_PRESET_TEXT" val="单击此处&#10;添加文档标题"/>
  <p:tag name="KSO_WM_FIGMA_FLAG" val="#fgm#"/>
  <p:tag name="KSO_WM_UNIT_ID" val="_9*a*1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TEMPLATE_INDEX" val="40480246"/>
  <p:tag name="KSO_WM_TEMPLATE_CATEGORY" val="custom"/>
</p:tagLst>
</file>

<file path=ppt/tags/tag315.xml><?xml version="1.0" encoding="utf-8"?>
<p:tagLst xmlns:p="http://schemas.openxmlformats.org/presentationml/2006/main">
  <p:tag name="KSO_WM_UNIT_HIGHLIGHT" val="0"/>
  <p:tag name="KSO_WM_BEAUTIFY_FLAG" val="#wm#"/>
  <p:tag name="KSO_WM_UNIT_INDEX" val="2"/>
  <p:tag name="KSO_WM_UNIT_SUBTYPE" val="b"/>
  <p:tag name="KSO_WM_UNIT_TEXT_TYPE" val="1"/>
  <p:tag name="KSO_WM_UNIT_TYPE" val="f"/>
  <p:tag name="KSO_WM_UNIT_PRESET_TEXT" val="BY WPS"/>
  <p:tag name="KSO_WM_FIGMA_FLAG" val="#fgm#"/>
  <p:tag name="KSO_WM_UNIT_ID" val="_9*f*2"/>
  <p:tag name="KSO_WM_TAG_VERSION" val="3.0"/>
  <p:tag name="KSO_WM_UNIT_ISNUMDGMTITLE" val="0"/>
  <p:tag name="KSO_WM_UNIT_NOCLEAR" val="0"/>
  <p:tag name="KSO_WM_UNIT_COMPATIBLE" val="0"/>
  <p:tag name="KSO_WM_UNIT_DIAGRAM_ISNUMVISUAL" val="0"/>
  <p:tag name="KSO_WM_UNIT_DIAGRAM_ISREFERUNIT" val="0"/>
  <p:tag name="KSO_WM_UNIT_LAYERLEVEL" val="1"/>
  <p:tag name="KSO_WM_TEMPLATE_INDEX" val="40480246"/>
  <p:tag name="KSO_WM_TEMPLATE_CATEGORY" val="custom"/>
</p:tagLst>
</file>

<file path=ppt/tags/tag316.xml><?xml version="1.0" encoding="utf-8"?>
<p:tagLst xmlns:p="http://schemas.openxmlformats.org/presentationml/2006/main">
  <p:tag name="KSO_WM_SLIDE_CONTENT_ORIENTATION" val="left"/>
  <p:tag name="KSO_WM_SLIDE_HAS_MASK" val="0"/>
  <p:tag name="KSO_WM_SLIDE_ITEM_CNT" val="0"/>
  <p:tag name="KSO_WM_SLIDE_TYPE" val="title"/>
  <p:tag name="KSO_WM_TEMPLATE_SUBCATEGORY" val="29"/>
  <p:tag name="KSO_WM_BEAUTIFY_FLAG" val="#wm#"/>
  <p:tag name="KSO_WM_TEMPLATE_SLIDE_ID" val="slide_d799d37ec7ee1a76"/>
  <p:tag name="KSO_WM_TEMPLATE_THUMBS_INDEX" val="1、9"/>
  <p:tag name="KSO_WM_TEMPLATE_INDEX" val="40480246"/>
  <p:tag name="KSO_WM_TEMPLATE_CATEGORY" val="custom"/>
  <p:tag name="KSO_WM_SLIDE_INDEX" val="1"/>
  <p:tag name="KSO_WM_SLIDE_ID" val="custom40480246_1"/>
  <p:tag name="KSO_WM_TEMPLATE_MASTER_TYPE" val="0"/>
  <p:tag name="KSO_WM_SLIDE_LAYOUT" val="a_f"/>
  <p:tag name="KSO_WM_SLIDE_LAYOUT_CNT" val="1_2"/>
  <p:tag name="KSO_WM_TAG_VERSION" val="3.0"/>
</p:tagLst>
</file>

<file path=ppt/tags/tag317.xml><?xml version="1.0" encoding="utf-8"?>
<p:tagLst xmlns:p="http://schemas.openxmlformats.org/presentationml/2006/main">
  <p:tag name="KSO_WM_BEAUTIFY_FLAG" val="#fgm#"/>
  <p:tag name="KSO_WM_FIGMA_FLAG" val="#fgm#"/>
  <p:tag name="KSO_WM_UNIT_INDEX" val="1"/>
  <p:tag name="KSO_WM_UNIT_TEXT_TYPE" val="1"/>
  <p:tag name="KSO_WM_UNIT_TYPE" val="b"/>
</p:tagLst>
</file>

<file path=ppt/tags/tag318.xml><?xml version="1.0" encoding="utf-8"?>
<p:tagLst xmlns:p="http://schemas.openxmlformats.org/presentationml/2006/main">
  <p:tag name="KSO_WM_BEAUTIFY_FLAG" val="#fgm#"/>
  <p:tag name="KSO_WM_FIGMA_FLAG" val="#fgm#"/>
  <p:tag name="KSO_WM_UNIT_INDEX" val="1"/>
  <p:tag name="KSO_WM_UNIT_TEXT_TYPE" val="1"/>
  <p:tag name="KSO_WM_UNIT_TYPE" val="a"/>
  <p:tag name="KSO_WM_LAYOUT_CHECK_HASH" val="e6c26ecea040f78a2e7703f661d43c9ea11e565d"/>
  <p:tag name="KSO_WM_NEWLAYOUT_GROUP_ID" val="layout_1-5"/>
  <p:tag name="KSO_WM_NEWLAYOUT_ID" val="slide_ba60fb0293b23fda"/>
</p:tagLst>
</file>

<file path=ppt/tags/tag319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1_1"/>
  <p:tag name="KSO_WM_UNIT_SUBTYPE" val="d"/>
  <p:tag name="KSO_WM_UNIT_TYPE" val="l_h_i"/>
  <p:tag name="KSO_WM_UNIT_PRESET_TEXT" val="01"/>
  <p:tag name="KSO_WM_SLIDE_FIGMA_DIAGRAM" val="1"/>
</p:tagLst>
</file>

<file path=ppt/tags/tag3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320.xml><?xml version="1.0" encoding="utf-8"?>
<p:tagLst xmlns:p="http://schemas.openxmlformats.org/presentationml/2006/main">
  <p:tag name="KSO_WM_FIGMA_DECORATION_INDEX" val="25"/>
  <p:tag name="$PH_EXT" val="2"/>
  <p:tag name="KSO_WM_BEAUTIFY_FLAG" val="#fgm#"/>
  <p:tag name="KSO_WM_DIAGRAM_GROUP_CODE" val="1"/>
  <p:tag name="KSO_WM_FIGMA_FLAG" val="#fgm#"/>
  <p:tag name="KSO_WM_SYNC_SLIDE_TEXT" val="1"/>
  <p:tag name="KSO_WM_UNIT_INDEX" val="1_1_2"/>
  <p:tag name="KSO_WM_UNIT_TYPE" val="l_h_i"/>
  <p:tag name="KSO_WM_UNIT_PRESET_TEXT" val=" "/>
  <p:tag name="KSO_WM_SLIDE_FIGMA_DIAGRAM" val="1"/>
</p:tagLst>
</file>

<file path=ppt/tags/tag321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1_1"/>
  <p:tag name="KSO_WM_UNIT_TYPE" val="l_h_a"/>
  <p:tag name="KSO_WM_UNIT_PRESET_TEXT" val="单击此处添加项标题"/>
  <p:tag name="KSO_WM_SLIDE_FIGMA_DIAGRAM" val="1"/>
</p:tagLst>
</file>

<file path=ppt/tags/tag322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2_1"/>
  <p:tag name="KSO_WM_UNIT_SUBTYPE" val="d"/>
  <p:tag name="KSO_WM_UNIT_TYPE" val="l_h_i"/>
  <p:tag name="KSO_WM_UNIT_PRESET_TEXT" val="02"/>
  <p:tag name="KSO_WM_SLIDE_FIGMA_DIAGRAM" val="1"/>
</p:tagLst>
</file>

<file path=ppt/tags/tag323.xml><?xml version="1.0" encoding="utf-8"?>
<p:tagLst xmlns:p="http://schemas.openxmlformats.org/presentationml/2006/main">
  <p:tag name="KSO_WM_FIGMA_DECORATION_INDEX" val="25"/>
  <p:tag name="$PH_EXT" val="2"/>
  <p:tag name="KSO_WM_BEAUTIFY_FLAG" val="#fgm#"/>
  <p:tag name="KSO_WM_DIAGRAM_GROUP_CODE" val="1"/>
  <p:tag name="KSO_WM_FIGMA_FLAG" val="#fgm#"/>
  <p:tag name="KSO_WM_SYNC_SLIDE_TEXT" val="1"/>
  <p:tag name="KSO_WM_UNIT_INDEX" val="1_2_2"/>
  <p:tag name="KSO_WM_UNIT_TYPE" val="l_h_i"/>
  <p:tag name="KSO_WM_UNIT_PRESET_TEXT" val=" "/>
  <p:tag name="KSO_WM_SLIDE_FIGMA_DIAGRAM" val="1"/>
</p:tagLst>
</file>

<file path=ppt/tags/tag324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2_1"/>
  <p:tag name="KSO_WM_UNIT_TYPE" val="l_h_a"/>
  <p:tag name="KSO_WM_UNIT_PRESET_TEXT" val="单击此处添加项标题"/>
  <p:tag name="KSO_WM_SLIDE_FIGMA_DIAGRAM" val="1"/>
</p:tagLst>
</file>

<file path=ppt/tags/tag325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3_1"/>
  <p:tag name="KSO_WM_UNIT_SUBTYPE" val="d"/>
  <p:tag name="KSO_WM_UNIT_TYPE" val="l_h_i"/>
  <p:tag name="KSO_WM_UNIT_PRESET_TEXT" val="03"/>
  <p:tag name="KSO_WM_SLIDE_FIGMA_DIAGRAM" val="1"/>
</p:tagLst>
</file>

<file path=ppt/tags/tag326.xml><?xml version="1.0" encoding="utf-8"?>
<p:tagLst xmlns:p="http://schemas.openxmlformats.org/presentationml/2006/main">
  <p:tag name="KSO_WM_FIGMA_DECORATION_INDEX" val="25"/>
  <p:tag name="$PH_EXT" val="2"/>
  <p:tag name="KSO_WM_BEAUTIFY_FLAG" val="#fgm#"/>
  <p:tag name="KSO_WM_DIAGRAM_GROUP_CODE" val="1"/>
  <p:tag name="KSO_WM_FIGMA_FLAG" val="#fgm#"/>
  <p:tag name="KSO_WM_SYNC_SLIDE_TEXT" val="1"/>
  <p:tag name="KSO_WM_UNIT_INDEX" val="1_3_2"/>
  <p:tag name="KSO_WM_UNIT_TYPE" val="l_h_i"/>
  <p:tag name="KSO_WM_UNIT_PRESET_TEXT" val=" "/>
  <p:tag name="KSO_WM_SLIDE_FIGMA_DIAGRAM" val="1"/>
</p:tagLst>
</file>

<file path=ppt/tags/tag327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3_1"/>
  <p:tag name="KSO_WM_UNIT_TYPE" val="l_h_a"/>
  <p:tag name="KSO_WM_UNIT_PRESET_TEXT" val="单击此处添加项标题"/>
  <p:tag name="KSO_WM_SLIDE_FIGMA_DIAGRAM" val="1"/>
</p:tagLst>
</file>

<file path=ppt/tags/tag328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4_1"/>
  <p:tag name="KSO_WM_UNIT_SUBTYPE" val="d"/>
  <p:tag name="KSO_WM_UNIT_TYPE" val="l_h_i"/>
  <p:tag name="KSO_WM_UNIT_PRESET_TEXT" val="04"/>
  <p:tag name="KSO_WM_SLIDE_FIGMA_DIAGRAM" val="1"/>
</p:tagLst>
</file>

<file path=ppt/tags/tag329.xml><?xml version="1.0" encoding="utf-8"?>
<p:tagLst xmlns:p="http://schemas.openxmlformats.org/presentationml/2006/main">
  <p:tag name="KSO_WM_FIGMA_DECORATION_INDEX" val="25"/>
  <p:tag name="$PH_EXT" val="2"/>
  <p:tag name="KSO_WM_BEAUTIFY_FLAG" val="#fgm#"/>
  <p:tag name="KSO_WM_DIAGRAM_GROUP_CODE" val="1"/>
  <p:tag name="KSO_WM_FIGMA_FLAG" val="#fgm#"/>
  <p:tag name="KSO_WM_SYNC_SLIDE_TEXT" val="1"/>
  <p:tag name="KSO_WM_UNIT_INDEX" val="1_4_2"/>
  <p:tag name="KSO_WM_UNIT_TYPE" val="l_h_i"/>
  <p:tag name="KSO_WM_UNIT_PRESET_TEXT" val=" "/>
  <p:tag name="KSO_WM_SLIDE_FIGMA_DIAGRAM" val="1"/>
</p:tagLst>
</file>

<file path=ppt/tags/tag3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330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4_1"/>
  <p:tag name="KSO_WM_UNIT_TYPE" val="l_h_a"/>
  <p:tag name="KSO_WM_UNIT_PRESET_TEXT" val="单击此处添加项标题"/>
  <p:tag name="KSO_WM_SLIDE_FIGMA_DIAGRAM" val="1"/>
</p:tagLst>
</file>

<file path=ppt/tags/tag331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5_1"/>
  <p:tag name="KSO_WM_UNIT_SUBTYPE" val="d"/>
  <p:tag name="KSO_WM_UNIT_TYPE" val="l_h_i"/>
  <p:tag name="KSO_WM_UNIT_PRESET_TEXT" val="05"/>
  <p:tag name="KSO_WM_SLIDE_FIGMA_DIAGRAM" val="1"/>
</p:tagLst>
</file>

<file path=ppt/tags/tag332.xml><?xml version="1.0" encoding="utf-8"?>
<p:tagLst xmlns:p="http://schemas.openxmlformats.org/presentationml/2006/main">
  <p:tag name="KSO_WM_FIGMA_DECORATION_INDEX" val="25"/>
  <p:tag name="$PH_EXT" val="2"/>
  <p:tag name="KSO_WM_BEAUTIFY_FLAG" val="#fgm#"/>
  <p:tag name="KSO_WM_DIAGRAM_GROUP_CODE" val="1"/>
  <p:tag name="KSO_WM_FIGMA_FLAG" val="#fgm#"/>
  <p:tag name="KSO_WM_SYNC_SLIDE_TEXT" val="1"/>
  <p:tag name="KSO_WM_UNIT_INDEX" val="1_5_2"/>
  <p:tag name="KSO_WM_UNIT_TYPE" val="l_h_i"/>
  <p:tag name="KSO_WM_UNIT_PRESET_TEXT" val=" "/>
  <p:tag name="KSO_WM_SLIDE_FIGMA_DIAGRAM" val="1"/>
</p:tagLst>
</file>

<file path=ppt/tags/tag333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5_1"/>
  <p:tag name="KSO_WM_UNIT_TYPE" val="l_h_a"/>
  <p:tag name="KSO_WM_UNIT_PRESET_TEXT" val="单击此处添加项标题"/>
  <p:tag name="KSO_WM_SLIDE_FIGMA_DIAGRAM" val="1"/>
</p:tagLst>
</file>

<file path=ppt/tags/tag334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6_1"/>
  <p:tag name="KSO_WM_UNIT_SUBTYPE" val="d"/>
  <p:tag name="KSO_WM_UNIT_TYPE" val="l_h_i"/>
  <p:tag name="KSO_WM_UNIT_PRESET_TEXT" val="06"/>
  <p:tag name="KSO_WM_SLIDE_FIGMA_DIAGRAM" val="1"/>
</p:tagLst>
</file>

<file path=ppt/tags/tag335.xml><?xml version="1.0" encoding="utf-8"?>
<p:tagLst xmlns:p="http://schemas.openxmlformats.org/presentationml/2006/main">
  <p:tag name="KSO_WM_FIGMA_DECORATION_INDEX" val="25"/>
  <p:tag name="$PH_EXT" val="2"/>
  <p:tag name="KSO_WM_BEAUTIFY_FLAG" val="#fgm#"/>
  <p:tag name="KSO_WM_DIAGRAM_GROUP_CODE" val="1"/>
  <p:tag name="KSO_WM_FIGMA_FLAG" val="#fgm#"/>
  <p:tag name="KSO_WM_SYNC_SLIDE_TEXT" val="1"/>
  <p:tag name="KSO_WM_UNIT_INDEX" val="1_6_2"/>
  <p:tag name="KSO_WM_UNIT_TYPE" val="l_h_i"/>
  <p:tag name="KSO_WM_UNIT_PRESET_TEXT" val=" "/>
  <p:tag name="KSO_WM_SLIDE_FIGMA_DIAGRAM" val="1"/>
</p:tagLst>
</file>

<file path=ppt/tags/tag336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6_1"/>
  <p:tag name="KSO_WM_UNIT_TYPE" val="l_h_a"/>
  <p:tag name="KSO_WM_UNIT_PRESET_TEXT" val="单击此处添加项标题"/>
  <p:tag name="KSO_WM_SLIDE_FIGMA_DIAGRAM" val="1"/>
</p:tagLst>
</file>

<file path=ppt/tags/tag337.xml><?xml version="1.0" encoding="utf-8"?>
<p:tagLst xmlns:p="http://schemas.openxmlformats.org/presentationml/2006/main">
  <p:tag name="KSO_WM_SLIDE_CONTENT_ORIENTATION" val=""/>
  <p:tag name="KSO_WM_SLIDE_HAS_MASK" val="0"/>
  <p:tag name="KSO_WM_SLIDE_ITEM_CNT" val="6"/>
  <p:tag name="KSO_WM_SLIDE_TYPE" val="contents"/>
  <p:tag name="KSO_WM_TEMPLATE_SUBCATEGORY" val="29"/>
  <p:tag name="KSO_WM_BEAUTIFY_FLAG" val="#wm#"/>
  <p:tag name="KSO_WM_TEMPLATE_FIGMA_ID" val="69796625057"/>
  <p:tag name="KSO_WM_TEMPLATE_SLIDE_ID" val="slide_ba60fb0293b23fda"/>
</p:tagLst>
</file>

<file path=ppt/tags/tag338.xml><?xml version="1.0" encoding="utf-8"?>
<p:tagLst xmlns:p="http://schemas.openxmlformats.org/presentationml/2006/main">
  <p:tag name="KSO_WM_UNIT_HIGHLIGHT" val="0"/>
  <p:tag name="KSO_WM_BEAUTIFY_FLAG" val="#wm#"/>
  <p:tag name="KSO_WM_UNIT_INDEX" val="1"/>
  <p:tag name="KSO_WM_UNIT_TEXT_TYPE" val="1"/>
  <p:tag name="KSO_WM_UNIT_TYPE" val="a"/>
  <p:tag name="KSO_WM_LAYOUT_CHECK_HASH" val="16e79b899afc33ca64ae5c5d7255207abaf4337b"/>
  <p:tag name="KSO_WM_NEWLAYOUT_ID" val="1072"/>
  <p:tag name="KSO_WM_UNIT_PRESET_TEXT" val="单击此处添加章节标题"/>
  <p:tag name="KSO_WM_FIGMA_FLAG" val="#fgm#"/>
  <p:tag name="KSO_WM_UNIT_ID" val="_10*a*1"/>
  <p:tag name="KSO_WM_TAG_VERSION" val="3.0"/>
  <p:tag name="KSO_WM_UNIT_ISNUMDGMTITLE" val="0"/>
  <p:tag name="KSO_WM_UNIT_NOCLEAR" val="0"/>
  <p:tag name="KSO_WM_UNIT_COMPATIBLE" val="0"/>
  <p:tag name="KSO_WM_UNIT_DIAGRAM_ISNUMVISUAL" val="0"/>
  <p:tag name="KSO_WM_UNIT_DIAGRAM_ISREFERUNIT" val="0"/>
  <p:tag name="KSO_WM_UNIT_LAYERLEVEL" val="1"/>
  <p:tag name="KSO_WM_TEMPLATE_INDEX" val="40480246"/>
  <p:tag name="KSO_WM_TEMPLATE_CATEGORY" val="custom"/>
</p:tagLst>
</file>

<file path=ppt/tags/tag339.xml><?xml version="1.0" encoding="utf-8"?>
<p:tagLst xmlns:p="http://schemas.openxmlformats.org/presentationml/2006/main">
  <p:tag name="KSO_WM_UNIT_HIGHLIGHT" val="0"/>
  <p:tag name="KSO_WM_BEAUTIFY_FLAG" val="#wm#"/>
  <p:tag name="KSO_WM_UNIT_INDEX" val="1"/>
  <p:tag name="KSO_WM_UNIT_TYPE" val="e"/>
  <p:tag name="KSO_WM_UNIT_PRESET_TEXT" val="01"/>
  <p:tag name="KSO_WM_FIGMA_FLAG" val="#fgm#"/>
  <p:tag name="KSO_WM_UNIT_ID" val="_10*e*1"/>
  <p:tag name="KSO_WM_TAG_VERSION" val="3.0"/>
  <p:tag name="KSO_WM_UNIT_ISNUMDGMTITLE" val="0"/>
  <p:tag name="KSO_WM_UNIT_NOCLEAR" val="0"/>
  <p:tag name="KSO_WM_UNIT_COMPATIBLE" val="0"/>
  <p:tag name="KSO_WM_UNIT_DIAGRAM_ISNUMVISUAL" val="0"/>
  <p:tag name="KSO_WM_UNIT_DIAGRAM_ISREFERUNIT" val="0"/>
  <p:tag name="KSO_WM_UNIT_LAYERLEVEL" val="1"/>
  <p:tag name="KSO_WM_TEMPLATE_INDEX" val="40480246"/>
  <p:tag name="KSO_WM_TEMPLATE_CATEGORY" val="custom"/>
</p:tagLst>
</file>

<file path=ppt/tags/tag3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a*1"/>
  <p:tag name="KSO_WM_UNIT_LAYERLEVEL" val="1"/>
  <p:tag name="KSO_WM_TAG_VERSION" val="3.0"/>
  <p:tag name="KSO_WM_BEAUTIFY_FLAG" val="#wm#"/>
  <p:tag name="KSO_WM_UNIT_ISCONTENTSTITLE" val="0"/>
  <p:tag name="KSO_WM_UNIT_ISNUMDGMTITLE" val="0"/>
  <p:tag name="KSO_WM_UNIT_PRESET_TEXT" val="单击此处编辑母版标题样式"/>
  <p:tag name="KSO_WM_UNIT_NOCLEAR" val="0"/>
  <p:tag name="KSO_WM_UNIT_VALUE" val="20"/>
  <p:tag name="KSO_WM_UNIT_TYPE" val="a"/>
  <p:tag name="KSO_WM_UNIT_INDEX" val="1"/>
  <p:tag name="KSO_WM_TEMPLATE_INDEX" val="40480246"/>
  <p:tag name="KSO_WM_TEMPLATE_CATEGORY" val="custom"/>
</p:tagLst>
</file>

<file path=ppt/tags/tag340.xml><?xml version="1.0" encoding="utf-8"?>
<p:tagLst xmlns:p="http://schemas.openxmlformats.org/presentationml/2006/main">
  <p:tag name="KSO_WM_SLIDE_CONTENT_ORIENTATION" val="left"/>
  <p:tag name="KSO_WM_SLIDE_HAS_MASK" val="0"/>
  <p:tag name="KSO_WM_SLIDE_ITEM_CNT" val="0"/>
  <p:tag name="KSO_WM_SLIDE_TYPE" val="sectionTitle"/>
  <p:tag name="KSO_WM_TEMPLATE_SUBCATEGORY" val="29"/>
  <p:tag name="KSO_WM_BEAUTIFY_FLAG" val="#wm#"/>
  <p:tag name="KSO_WM_TEMPLATE_SLIDE_ID" val="slide_0e3ab8503af4c08e"/>
  <p:tag name="KSO_WM_TEMPLATE_INDEX" val="40480246"/>
  <p:tag name="KSO_WM_TEMPLATE_CATEGORY" val="custom"/>
  <p:tag name="KSO_WM_SLIDE_INDEX" val="3"/>
  <p:tag name="KSO_WM_SLIDE_ID" val="custom40480246_7"/>
  <p:tag name="KSO_WM_TEMPLATE_MASTER_TYPE" val="0"/>
  <p:tag name="KSO_WM_SLIDE_LAYOUT" val="a_e"/>
  <p:tag name="KSO_WM_SLIDE_LAYOUT_CNT" val="1_1"/>
  <p:tag name="KSO_WM_TAG_VERSION" val="3.0"/>
</p:tagLst>
</file>

<file path=ppt/tags/tag341.xml><?xml version="1.0" encoding="utf-8"?>
<p:tagLst xmlns:p="http://schemas.openxmlformats.org/presentationml/2006/main">
  <p:tag name="KSO_WM_UNIT_TYPE" val="a"/>
  <p:tag name="KSO_WM_UNIT_INDEX" val="1"/>
  <p:tag name="KSO_WM_BEAUTIFY_FLAG" val="#wm#"/>
  <p:tag name="KSO_WM_TAG_VERSION" val="3.0"/>
</p:tagLst>
</file>

<file path=ppt/tags/tag342.xml><?xml version="1.0" encoding="utf-8"?>
<p:tagLst xmlns:p="http://schemas.openxmlformats.org/presentationml/2006/main">
  <p:tag name="KSO_WM_UNIT_TYPE" val="b"/>
  <p:tag name="KSO_WM_UNIT_INDEX" val="1"/>
  <p:tag name="KSO_WM_BEAUTIFY_FLAG" val="#wm#"/>
  <p:tag name="KSO_WM_TAG_VERSION" val="3.0"/>
</p:tagLst>
</file>

<file path=ppt/tags/tag343.xml><?xml version="1.0" encoding="utf-8"?>
<p:tagLst xmlns:p="http://schemas.openxmlformats.org/presentationml/2006/main">
  <p:tag name="KSO_WM_UNIT_TYPE" val="d"/>
  <p:tag name="KSO_WM_UNIT_INDEX" val="1"/>
  <p:tag name="KSO_WM_BEAUTIFY_FLAG" val="#wm#"/>
  <p:tag name="KSO_WM_TAG_VERSION" val="3.0"/>
</p:tagLst>
</file>

<file path=ppt/tags/tag344.xml><?xml version="1.0" encoding="utf-8"?>
<p:tagLst xmlns:p="http://schemas.openxmlformats.org/presentationml/2006/main">
  <p:tag name="KSO_WM_AILAYOUT_OPTION" val="1_0_1_0"/>
  <p:tag name="KSO_WM_BEAUTIFY_FLAG" val="#wm#"/>
  <p:tag name="KSO_WM_CARDGOUR_SOURCE_FROM" val="aipagebeautify"/>
  <p:tag name="KSO_WM_CARDGROUP_FEATURE" val="1*1*5*1*1"/>
  <p:tag name="KSO_WM_CARDGROUP_ID" val="477de7a43b844878ba129ad2b4aebc3d"/>
  <p:tag name="KSO_WM_CARDGROUP_STYLE_INFO" val="C1_sc_p2*standard*0"/>
  <p:tag name="KSO_WM_FIGMA_FLAG" val="#fgm#"/>
  <p:tag name="KSO_WM_FOLLOW_SHAPE_UNIT_TAG" val="1_1_1*l_h_y*"/>
  <p:tag name="KSO_WM_NEWLAYOUT_GROUP_ID" val="6"/>
  <p:tag name="KSO_WM_NEWLAYOUT_ID" val="lay_b99aaf097699c23b0ef524d146b2e03b9267e5c2"/>
  <p:tag name="KSO_WM_SLIDE_FIGMA_DIAGRAM" val="1"/>
  <p:tag name="KSO_WM_UNIT_INDEX" val="1_1_1"/>
  <p:tag name="KSO_WM_UNIT_TYPE" val="l_h_i"/>
  <p:tag name="KSO_WM_CARDGROUP_LAYOUT_DATA" val="{&quot;cardRct&quot;:[960,4159.690500000001,10560,1680.1066666666666],&quot;lytRct&quot;:[960,4159,10560,5682],&quot;rct&quot;:[960,4159,10560,5681],&quot;spRct&quot;:[0,0,10559,1679]}"/>
</p:tagLst>
</file>

<file path=ppt/tags/tag345.xml><?xml version="1.0" encoding="utf-8"?>
<p:tagLst xmlns:p="http://schemas.openxmlformats.org/presentationml/2006/main">
  <p:tag name="KSO_WM_AILAYOUT_OPTION" val="1_0_1_0"/>
  <p:tag name="KSO_WM_BEAUTIFY_FLAG" val="#wm#"/>
  <p:tag name="KSO_WM_CARDGOUR_SOURCE_FROM" val="aipagebeautify"/>
  <p:tag name="KSO_WM_CARDGROUP_FEATURE" val="1*1*5*1*1"/>
  <p:tag name="KSO_WM_CARDGROUP_ID" val="477de7a43b844878ba129ad2b4aebc3d"/>
  <p:tag name="KSO_WM_CARDGROUP_STYLE_INFO" val="C1_sc_p2*standard*0"/>
  <p:tag name="KSO_WM_FIGMA_FLAG" val="#fgm#"/>
  <p:tag name="KSO_WM_NEWLAYOUT_GROUP_ID" val="6"/>
  <p:tag name="KSO_WM_NEWLAYOUT_ID" val="lay_b99aaf097699c23b0ef524d146b2e03b9267e5c2"/>
  <p:tag name="KSO_WM_SLIDE_FIGMA_DIAGRAM" val="1"/>
  <p:tag name="KSO_WM_UNIT_INDEX" val="1_1_1"/>
  <p:tag name="KSO_WM_UNIT_PRESET_TEXT" val="请在此输入您的标题"/>
  <p:tag name="KSO_WM_UNIT_TYPE" val="l_h_a"/>
  <p:tag name="KSO_WM_CARDGROUP_LAYOUT_DATA" val="{&quot;cardRct&quot;:[960,4159.690500000001,10560,1680.1066666666666],&quot;lytRct&quot;:[960,4159,10560,5682],&quot;rct&quot;:[960,4159,10560,5681],&quot;spRct&quot;:[360,310,10199,869]}"/>
</p:tagLst>
</file>

<file path=ppt/tags/tag346.xml><?xml version="1.0" encoding="utf-8"?>
<p:tagLst xmlns:p="http://schemas.openxmlformats.org/presentationml/2006/main">
  <p:tag name="KSO_WM_AILAYOUT_OPTION" val="1_0_1_0"/>
  <p:tag name="KSO_WM_BEAUTIFY_FLAG" val="#wm#"/>
  <p:tag name="KSO_WM_CARDGOUR_SOURCE_FROM" val="aipagebeautify"/>
  <p:tag name="KSO_WM_CARDGROUP_FEATURE" val="1*1*5*1*1"/>
  <p:tag name="KSO_WM_CARDGROUP_ID" val="477de7a43b844878ba129ad2b4aebc3d"/>
  <p:tag name="KSO_WM_CARDGROUP_STYLE_INFO" val="C1_sc_p2*standard*0"/>
  <p:tag name="KSO_WM_FIGMA_FLAG" val="#fgm#"/>
  <p:tag name="KSO_WM_NEWLAYOUT_GROUP_ID" val="6"/>
  <p:tag name="KSO_WM_NEWLAYOUT_ID" val="lay_b99aaf097699c23b0ef524d146b2e03b9267e5c2"/>
  <p:tag name="KSO_WM_SLIDE_FIGMA_DIAGRAM" val="1"/>
  <p:tag name="KSO_WM_UNIT_INDEX" val="1_1_1"/>
  <p:tag name="KSO_WM_UNIT_PRESET_TEXT" val="请在此输入您的文本。"/>
  <p:tag name="KSO_WM_UNIT_TYPE" val="l_h_f"/>
  <p:tag name="KSO_WM_CARDGROUP_LAYOUT_DATA" val="{&quot;cardRct&quot;:[960,4159.690500000001,10560,1680.1066666666666],&quot;lytRct&quot;:[960,4159,10560,5682],&quot;rct&quot;:[960,4159,10560,5681],&quot;spRct&quot;:[360,950,10199,1369]}"/>
</p:tagLst>
</file>

<file path=ppt/tags/tag347.xml><?xml version="1.0" encoding="utf-8"?>
<p:tagLst xmlns:p="http://schemas.openxmlformats.org/presentationml/2006/main">
  <p:tag name="KSO_WM_AILAYOUT_OPTION" val="1_0_1_0"/>
  <p:tag name="KSO_WM_BEAUTIFY_FLAG" val="#wm#"/>
  <p:tag name="KSO_WM_CARDGOUR_SOURCE_FROM" val="aipagebeautify"/>
  <p:tag name="KSO_WM_CARDGROUP_FEATURE" val="1*1*5*1*1"/>
  <p:tag name="KSO_WM_CARDGROUP_ID" val="477de7a43b844878ba129ad2b4aebc3d"/>
  <p:tag name="KSO_WM_CARDGROUP_STYLE_INFO" val="C1_sc_p2*standard*0"/>
  <p:tag name="KSO_WM_FIGMA_FLAG" val="#fgm#"/>
  <p:tag name="KSO_WM_FOLLOW_SHAPE_UNIT_TAG" val="1_2_1*l_h_y*"/>
  <p:tag name="KSO_WM_NEWLAYOUT_GROUP_ID" val="6"/>
  <p:tag name="KSO_WM_NEWLAYOUT_ID" val="lay_b99aaf097699c23b0ef524d146b2e03b9267e5c2"/>
  <p:tag name="KSO_WM_SLIDE_FIGMA_DIAGRAM" val="1"/>
  <p:tag name="KSO_WM_UNIT_INDEX" val="1_2_1"/>
  <p:tag name="KSO_WM_UNIT_TYPE" val="l_h_i"/>
  <p:tag name="KSO_WM_CARDGROUP_LAYOUT_DATA" val="{&quot;cardRct&quot;:[960,6159.797166666667,10560,1680.1066666666666],&quot;lytRct&quot;:[960,4159,10560,5682],&quot;rct&quot;:[960,4159,10560,5681],&quot;spRct&quot;:[0,2000,10559,3679]}"/>
</p:tagLst>
</file>

<file path=ppt/tags/tag348.xml><?xml version="1.0" encoding="utf-8"?>
<p:tagLst xmlns:p="http://schemas.openxmlformats.org/presentationml/2006/main">
  <p:tag name="KSO_WM_AILAYOUT_OPTION" val="1_0_1_0"/>
  <p:tag name="KSO_WM_BEAUTIFY_FLAG" val="#wm#"/>
  <p:tag name="KSO_WM_CARDGOUR_SOURCE_FROM" val="aipagebeautify"/>
  <p:tag name="KSO_WM_CARDGROUP_FEATURE" val="1*1*5*1*1"/>
  <p:tag name="KSO_WM_CARDGROUP_ID" val="477de7a43b844878ba129ad2b4aebc3d"/>
  <p:tag name="KSO_WM_CARDGROUP_STYLE_INFO" val="C1_sc_p2*standard*0"/>
  <p:tag name="KSO_WM_FIGMA_FLAG" val="#fgm#"/>
  <p:tag name="KSO_WM_NEWLAYOUT_GROUP_ID" val="6"/>
  <p:tag name="KSO_WM_NEWLAYOUT_ID" val="lay_b99aaf097699c23b0ef524d146b2e03b9267e5c2"/>
  <p:tag name="KSO_WM_SLIDE_FIGMA_DIAGRAM" val="1"/>
  <p:tag name="KSO_WM_UNIT_INDEX" val="1_2_1"/>
  <p:tag name="KSO_WM_UNIT_PRESET_TEXT" val="请在此输入您的标题"/>
  <p:tag name="KSO_WM_UNIT_TYPE" val="l_h_a"/>
  <p:tag name="KSO_WM_CARDGROUP_LAYOUT_DATA" val="{&quot;cardRct&quot;:[960,6159.797166666667,10560,1680.1066666666666],&quot;lytRct&quot;:[960,4159,10560,5682],&quot;rct&quot;:[960,4159,10560,5681],&quot;spRct&quot;:[360,2310,10199,2869]}"/>
</p:tagLst>
</file>

<file path=ppt/tags/tag349.xml><?xml version="1.0" encoding="utf-8"?>
<p:tagLst xmlns:p="http://schemas.openxmlformats.org/presentationml/2006/main">
  <p:tag name="KSO_WM_AILAYOUT_OPTION" val="1_0_1_0"/>
  <p:tag name="KSO_WM_BEAUTIFY_FLAG" val="#wm#"/>
  <p:tag name="KSO_WM_CARDGOUR_SOURCE_FROM" val="aipagebeautify"/>
  <p:tag name="KSO_WM_CARDGROUP_FEATURE" val="1*1*5*1*1"/>
  <p:tag name="KSO_WM_CARDGROUP_ID" val="477de7a43b844878ba129ad2b4aebc3d"/>
  <p:tag name="KSO_WM_CARDGROUP_STYLE_INFO" val="C1_sc_p2*standard*0"/>
  <p:tag name="KSO_WM_FIGMA_FLAG" val="#fgm#"/>
  <p:tag name="KSO_WM_NEWLAYOUT_GROUP_ID" val="6"/>
  <p:tag name="KSO_WM_NEWLAYOUT_ID" val="lay_b99aaf097699c23b0ef524d146b2e03b9267e5c2"/>
  <p:tag name="KSO_WM_SLIDE_FIGMA_DIAGRAM" val="1"/>
  <p:tag name="KSO_WM_UNIT_INDEX" val="1_2_1"/>
  <p:tag name="KSO_WM_UNIT_PRESET_TEXT" val="请在此输入您的文本。"/>
  <p:tag name="KSO_WM_UNIT_TYPE" val="l_h_f"/>
  <p:tag name="KSO_WM_CARDGROUP_LAYOUT_DATA" val="{&quot;cardRct&quot;:[960,6159.797166666667,10560,1680.1066666666666],&quot;lytRct&quot;:[960,4159,10560,5682],&quot;rct&quot;:[960,4159,10560,5681],&quot;spRct&quot;:[360,2950,10199,3369]}"/>
</p:tagLst>
</file>

<file path=ppt/tags/tag3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f*1"/>
  <p:tag name="KSO_WM_UNIT_LAYERLEVEL" val="1"/>
  <p:tag name="KSO_WM_TAG_VERSION" val="3.0"/>
  <p:tag name="KSO_WM_BEAUTIFY_FLAG" val="#wm#"/>
  <p:tag name="KSO_WM_UNIT_SUBTYPE" val="a"/>
  <p:tag name="KSO_WM_UNIT_PRESET_TEXT" val="单击此处编辑母版文本样式&#10;二级&#10;三级&#10;四级&#10;五级"/>
  <p:tag name="KSO_WM_UNIT_NOCLEAR" val="0"/>
  <p:tag name="KSO_WM_UNIT_VALUE" val="330"/>
  <p:tag name="KSO_WM_UNIT_TYPE" val="f"/>
  <p:tag name="KSO_WM_UNIT_INDEX" val="1"/>
  <p:tag name="KSO_WM_UNIT_ISNUMDGMTITLE" val="0"/>
  <p:tag name="KSO_WM_TEMPLATE_INDEX" val="40480246"/>
  <p:tag name="KSO_WM_TEMPLATE_CATEGORY" val="custom"/>
</p:tagLst>
</file>

<file path=ppt/tags/tag350.xml><?xml version="1.0" encoding="utf-8"?>
<p:tagLst xmlns:p="http://schemas.openxmlformats.org/presentationml/2006/main">
  <p:tag name="KSO_WM_AILAYOUT_OPTION" val="1_0_1_0"/>
  <p:tag name="KSO_WM_BEAUTIFY_FLAG" val="#wm#"/>
  <p:tag name="KSO_WM_CARDGOUR_SOURCE_FROM" val="aipagebeautify"/>
  <p:tag name="KSO_WM_CARDGROUP_FEATURE" val="1*1*5*1*1"/>
  <p:tag name="KSO_WM_CARDGROUP_ID" val="477de7a43b844878ba129ad2b4aebc3d"/>
  <p:tag name="KSO_WM_CARDGROUP_STYLE_INFO" val="C1_sc_p2*standard*0"/>
  <p:tag name="KSO_WM_FIGMA_FLAG" val="#fgm#"/>
  <p:tag name="KSO_WM_FOLLOW_SHAPE_UNIT_TAG" val="1_3_1*l_h_y*"/>
  <p:tag name="KSO_WM_NEWLAYOUT_GROUP_ID" val="6"/>
  <p:tag name="KSO_WM_NEWLAYOUT_ID" val="lay_b99aaf097699c23b0ef524d146b2e03b9267e5c2"/>
  <p:tag name="KSO_WM_SLIDE_FIGMA_DIAGRAM" val="1"/>
  <p:tag name="KSO_WM_UNIT_INDEX" val="1_3_1"/>
  <p:tag name="KSO_WM_UNIT_TYPE" val="l_h_i"/>
  <p:tag name="KSO_WM_CARDGROUP_LAYOUT_DATA" val="{&quot;cardRct&quot;:[960,8159.903833333333,10560,1680.1066666666666],&quot;lytRct&quot;:[960,4159,10560,5682],&quot;rct&quot;:[960,4159,10560,5681],&quot;spRct&quot;:[0,4000,10559,5680]}"/>
</p:tagLst>
</file>

<file path=ppt/tags/tag351.xml><?xml version="1.0" encoding="utf-8"?>
<p:tagLst xmlns:p="http://schemas.openxmlformats.org/presentationml/2006/main">
  <p:tag name="KSO_WM_AILAYOUT_OPTION" val="1_0_1_0"/>
  <p:tag name="KSO_WM_BEAUTIFY_FLAG" val="#wm#"/>
  <p:tag name="KSO_WM_CARDGOUR_SOURCE_FROM" val="aipagebeautify"/>
  <p:tag name="KSO_WM_CARDGROUP_FEATURE" val="1*1*5*1*1"/>
  <p:tag name="KSO_WM_CARDGROUP_ID" val="477de7a43b844878ba129ad2b4aebc3d"/>
  <p:tag name="KSO_WM_CARDGROUP_STYLE_INFO" val="C1_sc_p2*standard*0"/>
  <p:tag name="KSO_WM_FIGMA_FLAG" val="#fgm#"/>
  <p:tag name="KSO_WM_NEWLAYOUT_GROUP_ID" val="6"/>
  <p:tag name="KSO_WM_NEWLAYOUT_ID" val="lay_b99aaf097699c23b0ef524d146b2e03b9267e5c2"/>
  <p:tag name="KSO_WM_SLIDE_FIGMA_DIAGRAM" val="1"/>
  <p:tag name="KSO_WM_UNIT_INDEX" val="1_3_1"/>
  <p:tag name="KSO_WM_UNIT_PRESET_TEXT" val="请在此输入您的标题"/>
  <p:tag name="KSO_WM_UNIT_TYPE" val="l_h_a"/>
  <p:tag name="KSO_WM_CARDGROUP_LAYOUT_DATA" val="{&quot;cardRct&quot;:[960,8159.903833333333,10560,1680.1066666666666],&quot;lytRct&quot;:[960,4159,10560,5682],&quot;rct&quot;:[960,4159,10560,5681],&quot;spRct&quot;:[360,4310,10199,4869]}"/>
</p:tagLst>
</file>

<file path=ppt/tags/tag352.xml><?xml version="1.0" encoding="utf-8"?>
<p:tagLst xmlns:p="http://schemas.openxmlformats.org/presentationml/2006/main">
  <p:tag name="KSO_WM_AILAYOUT_OPTION" val="1_0_1_0"/>
  <p:tag name="KSO_WM_BEAUTIFY_FLAG" val="#wm#"/>
  <p:tag name="KSO_WM_CARDGOUR_SOURCE_FROM" val="aipagebeautify"/>
  <p:tag name="KSO_WM_CARDGROUP_FEATURE" val="1*1*5*1*1"/>
  <p:tag name="KSO_WM_CARDGROUP_ID" val="477de7a43b844878ba129ad2b4aebc3d"/>
  <p:tag name="KSO_WM_CARDGROUP_STYLE_INFO" val="C1_sc_p2*standard*0"/>
  <p:tag name="KSO_WM_FIGMA_FLAG" val="#fgm#"/>
  <p:tag name="KSO_WM_NEWLAYOUT_GROUP_ID" val="6"/>
  <p:tag name="KSO_WM_NEWLAYOUT_ID" val="lay_b99aaf097699c23b0ef524d146b2e03b9267e5c2"/>
  <p:tag name="KSO_WM_SLIDE_FIGMA_DIAGRAM" val="1"/>
  <p:tag name="KSO_WM_UNIT_INDEX" val="1_3_1"/>
  <p:tag name="KSO_WM_UNIT_PRESET_TEXT" val="请在此输入您的文本。"/>
  <p:tag name="KSO_WM_UNIT_TYPE" val="l_h_f"/>
  <p:tag name="KSO_WM_CARDGROUP_LAYOUT_DATA" val="{&quot;cardRct&quot;:[960,8159.903833333333,10560,1680.1066666666666],&quot;lytRct&quot;:[960,4159,10560,5682],&quot;rct&quot;:[960,4159,10560,5681],&quot;spRct&quot;:[360,4950,10199,5369]}"/>
</p:tagLst>
</file>

<file path=ppt/tags/tag353.xml><?xml version="1.0" encoding="utf-8"?>
<p:tagLst xmlns:p="http://schemas.openxmlformats.org/presentationml/2006/main">
  <p:tag name="KSO_WM_TEMPLATE_SLIDE_ID" val="lay_b99aaf097699c23b0ef524d146b2e03b9267e5c2"/>
  <p:tag name="KSO_WM_SLIDE_ITEM_CNT" val="3"/>
  <p:tag name="KSO_WM_SLIDE_CHECK_HASH" val="4a6714a92cb5ac653661f12936af64eaaf28ed49"/>
</p:tagLst>
</file>

<file path=ppt/tags/tag354.xml><?xml version="1.0" encoding="utf-8"?>
<p:tagLst xmlns:p="http://schemas.openxmlformats.org/presentationml/2006/main">
  <p:tag name="KSO_WM_BEAUTIFY_FLAG" val="#fgm#"/>
  <p:tag name="KSO_WM_FIGMA_FLAG" val="#fgm#"/>
  <p:tag name="KSO_WM_UNIT_INDEX" val="1"/>
  <p:tag name="KSO_WM_UNIT_TYPE" val="a"/>
  <p:tag name="KSO_WM_LAYOUT_CHECK_HASH" val="61de8bef45be53ff9f0ed50f34a1d1a3d025d55a"/>
  <p:tag name="KSO_WM_NEWLAYOUT_GROUP_ID" val="layout_51"/>
  <p:tag name="KSO_WM_NEWLAYOUT_ID" val="slide_05fa846ee28ead8f"/>
  <p:tag name="KSO_WM_UNIT_PRESET_TEXT" val="单击此处添加标题"/>
</p:tagLst>
</file>

<file path=ppt/tags/tag355.xml><?xml version="1.0" encoding="utf-8"?>
<p:tagLst xmlns:p="http://schemas.openxmlformats.org/presentationml/2006/main">
  <p:tag name="KSO_WM_BEAUTIFY_FLAG" val="#fgm#"/>
  <p:tag name="KSO_WM_FIGMA_FLAG" val="#fgm#"/>
  <p:tag name="KSO_WM_UNIT_INDEX" val="1"/>
  <p:tag name="KSO_WM_UNIT_TYPE" val="d"/>
  <p:tag name="MH_PIC_SOURCE_TYPE" val="generate_slide_ai*{&quot;id&quot;:&quot;http://zh-ai-group.ks3-cn-beijing-internal.ksyun.com/image_generate/image_process/production/202604/aabb68c4-7e83-4080-b41c-ee73e2986a15.jpg?Expires=1808362607\u0026AWSAccessKeyId=AKLT9NSy7kh8TIS1UzNqLRY2\u0026Signature=5cCYWoOlUEJOo%2B11gNXmejM%2F8Zs%3D&quot;,&quot;product_name&quot;:&quot;wps-wpp-pc&quot;,&quot;intention_code&quot;:&quot;wps_wpp_generate_theme_pay&quot;}*auto_qingqiu_3.0.7_prod*1776826599987_f00ef7_8bd791d002b0-slide-4"/>
</p:tagLst>
</file>

<file path=ppt/tags/tag356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1_1"/>
  <p:tag name="KSO_WM_UNIT_TYPE" val="l_h_a"/>
  <p:tag name="KSO_WM_UNIT_PRESET_TEXT" val="单击此处添加项标题"/>
</p:tagLst>
</file>

<file path=ppt/tags/tag357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1_1"/>
  <p:tag name="KSO_WM_UNIT_TYPE" val="l_h_f"/>
  <p:tag name="KSO_WM_UNIT_PRESET_TEXT" val="单击此处添加项正文"/>
</p:tagLst>
</file>

<file path=ppt/tags/tag358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2_1"/>
  <p:tag name="KSO_WM_UNIT_TYPE" val="l_h_a"/>
  <p:tag name="KSO_WM_UNIT_PRESET_TEXT" val="单击此处添加项标题"/>
</p:tagLst>
</file>

<file path=ppt/tags/tag359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2_1"/>
  <p:tag name="KSO_WM_UNIT_TYPE" val="l_h_f"/>
  <p:tag name="KSO_WM_UNIT_PRESET_TEXT" val="单击此处添加项正文"/>
</p:tagLst>
</file>

<file path=ppt/tags/tag36.xml><?xml version="1.0" encoding="utf-8"?>
<p:tagLst xmlns:p="http://schemas.openxmlformats.org/presentationml/2006/main">
  <p:tag name="KSO_WM_UNIT_ID" val="_1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TEMPLATE_INDEX" val="40480246"/>
  <p:tag name="KSO_WM_TEMPLATE_CATEGORY" val="custom"/>
</p:tagLst>
</file>

<file path=ppt/tags/tag360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3_1"/>
  <p:tag name="KSO_WM_UNIT_TYPE" val="l_h_a"/>
  <p:tag name="KSO_WM_UNIT_PRESET_TEXT" val="单击此处添加项标题"/>
</p:tagLst>
</file>

<file path=ppt/tags/tag361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3_1"/>
  <p:tag name="KSO_WM_UNIT_TYPE" val="l_h_f"/>
  <p:tag name="KSO_WM_UNIT_PRESET_TEXT" val="单击此处添加项正文"/>
</p:tagLst>
</file>

<file path=ppt/tags/tag362.xml><?xml version="1.0" encoding="utf-8"?>
<p:tagLst xmlns:p="http://schemas.openxmlformats.org/presentationml/2006/main">
  <p:tag name="KSO_WM_SLIDE_CONTENT_ORIENTATION" val=""/>
  <p:tag name="KSO_WM_SLIDE_HAS_MASK" val="0"/>
  <p:tag name="KSO_WM_SLIDE_ITEM_CNT" val="3"/>
  <p:tag name="KSO_WM_SLIDE_TYPE" val="text"/>
  <p:tag name="KSO_WM_TEMPLATE_SUBCATEGORY" val="29"/>
  <p:tag name="KSO_WM_BEAUTIFY_FLAG" val="#wm#"/>
  <p:tag name="KSO_WM_TEMPLATE_FIGMA_ID" val="69796625057"/>
  <p:tag name="KSO_WM_TEMPLATE_SLIDE_ID" val="slide_05fa846ee28ead8f"/>
</p:tagLst>
</file>

<file path=ppt/tags/tag363.xml><?xml version="1.0" encoding="utf-8"?>
<p:tagLst xmlns:p="http://schemas.openxmlformats.org/presentationml/2006/main">
  <p:tag name="KSO_WM_UNIT_HIGHLIGHT" val="0"/>
  <p:tag name="KSO_WM_BEAUTIFY_FLAG" val="#wm#"/>
  <p:tag name="KSO_WM_UNIT_INDEX" val="1"/>
  <p:tag name="KSO_WM_UNIT_TEXT_TYPE" val="1"/>
  <p:tag name="KSO_WM_UNIT_TYPE" val="a"/>
  <p:tag name="KSO_WM_LAYOUT_CHECK_HASH" val="16e79b899afc33ca64ae5c5d7255207abaf4337b"/>
  <p:tag name="KSO_WM_NEWLAYOUT_ID" val="1072"/>
  <p:tag name="KSO_WM_UNIT_PRESET_TEXT" val="单击此处添加章节标题"/>
  <p:tag name="KSO_WM_FIGMA_FLAG" val="#fgm#"/>
  <p:tag name="KSO_WM_UNIT_ID" val="_10*a*1"/>
  <p:tag name="KSO_WM_TAG_VERSION" val="3.0"/>
  <p:tag name="KSO_WM_UNIT_ISNUMDGMTITLE" val="0"/>
  <p:tag name="KSO_WM_UNIT_NOCLEAR" val="0"/>
  <p:tag name="KSO_WM_UNIT_COMPATIBLE" val="0"/>
  <p:tag name="KSO_WM_UNIT_DIAGRAM_ISNUMVISUAL" val="0"/>
  <p:tag name="KSO_WM_UNIT_DIAGRAM_ISREFERUNIT" val="0"/>
  <p:tag name="KSO_WM_UNIT_LAYERLEVEL" val="1"/>
  <p:tag name="KSO_WM_TEMPLATE_INDEX" val="40480246"/>
  <p:tag name="KSO_WM_TEMPLATE_CATEGORY" val="custom"/>
</p:tagLst>
</file>

<file path=ppt/tags/tag364.xml><?xml version="1.0" encoding="utf-8"?>
<p:tagLst xmlns:p="http://schemas.openxmlformats.org/presentationml/2006/main">
  <p:tag name="KSO_WM_UNIT_HIGHLIGHT" val="0"/>
  <p:tag name="KSO_WM_BEAUTIFY_FLAG" val="#wm#"/>
  <p:tag name="KSO_WM_UNIT_INDEX" val="1"/>
  <p:tag name="KSO_WM_UNIT_TYPE" val="e"/>
  <p:tag name="KSO_WM_UNIT_PRESET_TEXT" val="01"/>
  <p:tag name="KSO_WM_FIGMA_FLAG" val="#fgm#"/>
  <p:tag name="KSO_WM_UNIT_ID" val="_10*e*1"/>
  <p:tag name="KSO_WM_TAG_VERSION" val="3.0"/>
  <p:tag name="KSO_WM_UNIT_ISNUMDGMTITLE" val="0"/>
  <p:tag name="KSO_WM_UNIT_NOCLEAR" val="0"/>
  <p:tag name="KSO_WM_UNIT_COMPATIBLE" val="0"/>
  <p:tag name="KSO_WM_UNIT_DIAGRAM_ISNUMVISUAL" val="0"/>
  <p:tag name="KSO_WM_UNIT_DIAGRAM_ISREFERUNIT" val="0"/>
  <p:tag name="KSO_WM_UNIT_LAYERLEVEL" val="1"/>
  <p:tag name="KSO_WM_TEMPLATE_INDEX" val="40480246"/>
  <p:tag name="KSO_WM_TEMPLATE_CATEGORY" val="custom"/>
</p:tagLst>
</file>

<file path=ppt/tags/tag365.xml><?xml version="1.0" encoding="utf-8"?>
<p:tagLst xmlns:p="http://schemas.openxmlformats.org/presentationml/2006/main">
  <p:tag name="KSO_WM_SLIDE_CONTENT_ORIENTATION" val="left"/>
  <p:tag name="KSO_WM_SLIDE_HAS_MASK" val="0"/>
  <p:tag name="KSO_WM_SLIDE_ITEM_CNT" val="0"/>
  <p:tag name="KSO_WM_SLIDE_TYPE" val="sectionTitle"/>
  <p:tag name="KSO_WM_TEMPLATE_SUBCATEGORY" val="29"/>
  <p:tag name="KSO_WM_BEAUTIFY_FLAG" val="#wm#"/>
  <p:tag name="KSO_WM_TEMPLATE_SLIDE_ID" val="slide_0e3ab8503af4c08e"/>
  <p:tag name="KSO_WM_TEMPLATE_INDEX" val="40480246"/>
  <p:tag name="KSO_WM_TEMPLATE_CATEGORY" val="custom"/>
  <p:tag name="KSO_WM_SLIDE_INDEX" val="3"/>
  <p:tag name="KSO_WM_SLIDE_ID" val="custom40480246_7"/>
  <p:tag name="KSO_WM_TEMPLATE_MASTER_TYPE" val="0"/>
  <p:tag name="KSO_WM_SLIDE_LAYOUT" val="a_e"/>
  <p:tag name="KSO_WM_SLIDE_LAYOUT_CNT" val="1_1"/>
  <p:tag name="KSO_WM_TAG_VERSION" val="3.0"/>
</p:tagLst>
</file>

<file path=ppt/tags/tag366.xml><?xml version="1.0" encoding="utf-8"?>
<p:tagLst xmlns:p="http://schemas.openxmlformats.org/presentationml/2006/main">
  <p:tag name="KSO_WM_BEAUTIFY_FLAG" val="#fgm#"/>
  <p:tag name="KSO_WM_FIGMA_FLAG" val="#fgm#"/>
  <p:tag name="KSO_WM_UNIT_INDEX" val="1"/>
  <p:tag name="KSO_WM_UNIT_TYPE" val="a"/>
  <p:tag name="KSO_WM_LAYOUT_CHECK_HASH" val="889b1034e4be1d944eade8939c010eceed330098"/>
  <p:tag name="KSO_WM_NEWLAYOUT_GROUP_ID" val="layout_26"/>
  <p:tag name="KSO_WM_NEWLAYOUT_ID" val="slide_6e765ebf722d3c8d"/>
  <p:tag name="KSO_WM_UNIT_PRESET_TEXT" val="单击此处添加标题"/>
</p:tagLst>
</file>

<file path=ppt/tags/tag367.xml><?xml version="1.0" encoding="utf-8"?>
<p:tagLst xmlns:p="http://schemas.openxmlformats.org/presentationml/2006/main">
  <p:tag name="KSO_WM_FIGMA_DECORATION_INDEX" val="18"/>
  <p:tag name="$PH_EXT" val="2"/>
  <p:tag name="KSO_WM_BEAUTIFY_FLAG" val="#fgm#"/>
  <p:tag name="KSO_WM_DIAGRAM_GROUP_CODE" val="1"/>
  <p:tag name="KSO_WM_FIGMA_FLAG" val="#fgm#"/>
  <p:tag name="KSO_WM_SHAPE_BGTYPE" val="lt2"/>
  <p:tag name="KSO_WM_SHAPE_BRIGHT_DATA" val="[{&quot;dk1&quot;:-60,&quot;dk2&quot;:-50,&quot;lt1&quot;:90,&quot;lt2&quot;:100},{&quot;dk1&quot;:-60,&quot;dk2&quot;:-50,&quot;lt1&quot;:90,&quot;lt2&quot;:100}]"/>
  <p:tag name="KSO_WM_SHAPE_UPDATE_BRIGHT" val="1"/>
  <p:tag name="KSO_WM_SYNC_SLIDE_TEXT" val="1"/>
  <p:tag name="KSO_WM_UNIT_INDEX" val="1_1_1"/>
  <p:tag name="KSO_WM_UNIT_TYPE" val="l_h_i"/>
  <p:tag name="KSO_WM_UNIT_PRESET_TEXT" val=" "/>
</p:tagLst>
</file>

<file path=ppt/tags/tag368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1_1"/>
  <p:tag name="KSO_WM_UNIT_TYPE" val="l_h_d"/>
  <p:tag name="MH_PIC_SOURCE_TYPE" val="generate_slide_ai*{&quot;id&quot;:&quot;http://zh-ai-group.ks3-cn-beijing-internal.ksyun.com/image_generate/image_process/production/202604/589182f9-abca-495a-9aaa-d65e8fd4f968.jpg?Expires=1808362605\u0026AWSAccessKeyId=AKLT9NSy7kh8TIS1UzNqLRY2\u0026Signature=nIAW4xlld0R%2B4oJ5rl0tOTM3jeM%3D&quot;,&quot;product_name&quot;:&quot;wps-wpp-pc&quot;,&quot;intention_code&quot;:&quot;wps_wpp_generate_theme_pay&quot;}*auto_qingqiu_3.0.7_prod*1776826599987_f00ef7_8bd791d002b0-slide-6"/>
</p:tagLst>
</file>

<file path=ppt/tags/tag369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1_1"/>
  <p:tag name="KSO_WM_UNIT_TYPE" val="l_h_a"/>
  <p:tag name="KSO_WM_UNIT_PRESET_TEXT" val="单击此处添加项标题"/>
</p:tagLst>
</file>

<file path=ppt/tags/tag37.xml><?xml version="1.0" encoding="utf-8"?>
<p:tagLst xmlns:p="http://schemas.openxmlformats.org/presentationml/2006/main">
  <p:tag name="KSO_WM_UNIT_ID" val="_1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TEMPLATE_INDEX" val="40480246"/>
  <p:tag name="KSO_WM_TEMPLATE_CATEGORY" val="custom"/>
</p:tagLst>
</file>

<file path=ppt/tags/tag370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1_1"/>
  <p:tag name="KSO_WM_UNIT_TYPE" val="l_h_f"/>
  <p:tag name="KSO_WM_UNIT_PRESET_TEXT" val="单击此处添加项正文"/>
</p:tagLst>
</file>

<file path=ppt/tags/tag371.xml><?xml version="1.0" encoding="utf-8"?>
<p:tagLst xmlns:p="http://schemas.openxmlformats.org/presentationml/2006/main">
  <p:tag name="KSO_WM_FIGMA_DECORATION_INDEX" val="18"/>
  <p:tag name="$PH_EXT" val="2"/>
  <p:tag name="KSO_WM_BEAUTIFY_FLAG" val="#fgm#"/>
  <p:tag name="KSO_WM_DIAGRAM_GROUP_CODE" val="1"/>
  <p:tag name="KSO_WM_FIGMA_FLAG" val="#fgm#"/>
  <p:tag name="KSO_WM_SHAPE_BGTYPE" val="lt2"/>
  <p:tag name="KSO_WM_SHAPE_BRIGHT_DATA" val="[{&quot;dk1&quot;:-60,&quot;dk2&quot;:-50,&quot;lt1&quot;:90,&quot;lt2&quot;:100},{&quot;dk1&quot;:-60,&quot;dk2&quot;:-50,&quot;lt1&quot;:90,&quot;lt2&quot;:100}]"/>
  <p:tag name="KSO_WM_SHAPE_UPDATE_BRIGHT" val="1"/>
  <p:tag name="KSO_WM_SYNC_SLIDE_TEXT" val="1"/>
  <p:tag name="KSO_WM_UNIT_INDEX" val="1_2_1"/>
  <p:tag name="KSO_WM_UNIT_TYPE" val="l_h_i"/>
  <p:tag name="KSO_WM_UNIT_PRESET_TEXT" val=" "/>
</p:tagLst>
</file>

<file path=ppt/tags/tag372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2_1"/>
  <p:tag name="KSO_WM_UNIT_TYPE" val="l_h_d"/>
  <p:tag name="MH_PIC_SOURCE_TYPE" val="generate_slide_ai*{&quot;id&quot;:&quot;http://zh-ai-group.ks3-cn-beijing-internal.ksyun.com/image_generate/image_process/production/v3/202604/1c0bdd77-36c4-4400-aea9-361220b6194b.jpg?Expires=1808362605\u0026AWSAccessKeyId=AKLT9NSy7kh8TIS1UzNqLRY2\u0026Signature=I5C%2BKh%2B6Bq2zlpN0mV2xoUyJxfY%3D&quot;,&quot;product_name&quot;:&quot;wps-wpp-pc&quot;,&quot;intention_code&quot;:&quot;wps_wpp_generate_theme_pay&quot;}*auto_qingqiu_3.0.7_prod*1776826599987_f00ef7_8bd791d002b0-slide-6"/>
</p:tagLst>
</file>

<file path=ppt/tags/tag373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2_1"/>
  <p:tag name="KSO_WM_UNIT_TYPE" val="l_h_a"/>
  <p:tag name="KSO_WM_UNIT_PRESET_TEXT" val="单击此处添加项标题"/>
</p:tagLst>
</file>

<file path=ppt/tags/tag374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2_1"/>
  <p:tag name="KSO_WM_UNIT_TYPE" val="l_h_f"/>
  <p:tag name="KSO_WM_UNIT_PRESET_TEXT" val="单击此处添加项正文"/>
</p:tagLst>
</file>

<file path=ppt/tags/tag375.xml><?xml version="1.0" encoding="utf-8"?>
<p:tagLst xmlns:p="http://schemas.openxmlformats.org/presentationml/2006/main">
  <p:tag name="KSO_WM_SLIDE_CONTENT_ORIENTATION" val=""/>
  <p:tag name="KSO_WM_SLIDE_HAS_MASK" val="0"/>
  <p:tag name="KSO_WM_SLIDE_ITEM_CNT" val="2"/>
  <p:tag name="KSO_WM_SLIDE_TYPE" val="text"/>
  <p:tag name="KSO_WM_TEMPLATE_SUBCATEGORY" val="29"/>
  <p:tag name="KSO_WM_BEAUTIFY_FLAG" val="#wm#"/>
  <p:tag name="KSO_WM_TEMPLATE_FIGMA_ID" val="69796625057"/>
  <p:tag name="KSO_WM_TEMPLATE_SLIDE_ID" val="slide_6e765ebf722d3c8d"/>
</p:tagLst>
</file>

<file path=ppt/tags/tag376.xml><?xml version="1.0" encoding="utf-8"?>
<p:tagLst xmlns:p="http://schemas.openxmlformats.org/presentationml/2006/main">
  <p:tag name="KSO_WM_UNIT_TYPE" val="a"/>
  <p:tag name="KSO_WM_UNIT_INDEX" val="1"/>
  <p:tag name="KSO_WM_BEAUTIFY_FLAG" val="#wm#"/>
  <p:tag name="KSO_WM_TAG_VERSION" val="3.0"/>
</p:tagLst>
</file>

<file path=ppt/tags/tag377.xml><?xml version="1.0" encoding="utf-8"?>
<p:tagLst xmlns:p="http://schemas.openxmlformats.org/presentationml/2006/main">
  <p:tag name="KSO_WM_UNIT_TYPE" val="d"/>
  <p:tag name="KSO_WM_UNIT_INDEX" val="1"/>
  <p:tag name="KSO_WM_BEAUTIFY_FLAG" val="#wm#"/>
  <p:tag name="KSO_WM_TAG_VERSION" val="3.0"/>
</p:tagLst>
</file>

<file path=ppt/tags/tag378.xml><?xml version="1.0" encoding="utf-8"?>
<p:tagLst xmlns:p="http://schemas.openxmlformats.org/presentationml/2006/main">
  <p:tag name="KSO_WM_AILAYOUT_OPTION" val="0_0_1_0"/>
  <p:tag name="KSO_WM_BEAUTIFY_FLAG" val="#wm#"/>
  <p:tag name="KSO_WM_CARDGOUR_SOURCE_FROM" val="aipagebeautify"/>
  <p:tag name="KSO_WM_CARDGROUP_FEATURE" val="2*3*6*1*1"/>
  <p:tag name="KSO_WM_CARDGROUP_ID" val="2c635aa810904e64ac064c5e8653b28b"/>
  <p:tag name="KSO_WM_CARDGROUP_STYLE_INFO" val="C1_sc_p2*standard*1"/>
  <p:tag name="KSO_WM_FIGMA_FLAG" val="#fgm#"/>
  <p:tag name="KSO_WM_FOLLOW_SHAPE_UNIT_TAG" val="1_1_1*l_h_y*"/>
  <p:tag name="KSO_WM_NEWLAYOUT_GROUP_ID" val="6"/>
  <p:tag name="KSO_WM_NEWLAYOUT_ID" val="lay_b852dd5a6fff5013a8acbabd8b3939b6424b8e55"/>
  <p:tag name="KSO_WM_SLIDE_FIGMA_DIAGRAM" val="1"/>
  <p:tag name="KSO_WM_UNIT_INDEX" val="1_1_1"/>
  <p:tag name="KSO_WM_UNIT_TYPE" val="l_h_i"/>
  <p:tag name="KSO_WM_CARDGROUP_LAYOUT_DATA" val="{&quot;cardRct&quot;:[960,2879.7705,3306.666666666667,6960.24],&quot;lytRct&quot;:[960,2879,10560,6962],&quot;rct&quot;:[960,2879,10560,6961],&quot;spRct&quot;:[0,0,3305,6960]}"/>
</p:tagLst>
</file>

<file path=ppt/tags/tag379.xml><?xml version="1.0" encoding="utf-8"?>
<p:tagLst xmlns:p="http://schemas.openxmlformats.org/presentationml/2006/main">
  <p:tag name="KSO_WM_AILAYOUT_OPTION" val="0_0_1_0"/>
  <p:tag name="KSO_WM_BEAUTIFY_FLAG" val="#wm#"/>
  <p:tag name="KSO_WM_CARDGOUR_SOURCE_FROM" val="aipagebeautify"/>
  <p:tag name="KSO_WM_CARDGROUP_FEATURE" val="2*3*6*1*1"/>
  <p:tag name="KSO_WM_CARDGROUP_ID" val="2c635aa810904e64ac064c5e8653b28b"/>
  <p:tag name="KSO_WM_CARDGROUP_STYLE_INFO" val="C1_sc_p2*standard*1"/>
  <p:tag name="KSO_WM_FIGMA_FLAG" val="#fgm#"/>
  <p:tag name="KSO_WM_FOLLOW_SHAPE_UNIT_TAG" val="1_1_1*l_h_x*"/>
  <p:tag name="KSO_WM_NEWLAYOUT_GROUP_ID" val="6"/>
  <p:tag name="KSO_WM_NEWLAYOUT_ID" val="lay_b852dd5a6fff5013a8acbabd8b3939b6424b8e55"/>
  <p:tag name="KSO_WM_SLIDE_FIGMA_DIAGRAM" val="1"/>
  <p:tag name="KSO_WM_UNIT_INDEX" val="1_1_2"/>
  <p:tag name="KSO_WM_UNIT_TYPE" val="l_h_i"/>
  <p:tag name="KSO_WM_CARDGROUP_LAYOUT_DATA" val="{&quot;cardRct&quot;:[960,2879.7705,3306.666666666667,6960.24],&quot;lytRct&quot;:[960,2879,10560,6962],&quot;rct&quot;:[960,2879,10560,6961],&quot;spRct&quot;:[1173,440,2132,1399]}"/>
</p:tagLst>
</file>

<file path=ppt/tags/tag38.xml><?xml version="1.0" encoding="utf-8"?>
<p:tagLst xmlns:p="http://schemas.openxmlformats.org/presentationml/2006/main">
  <p:tag name="KSO_WM_UNIT_ID" val="_1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TEMPLATE_INDEX" val="40480246"/>
  <p:tag name="KSO_WM_TEMPLATE_CATEGORY" val="custom"/>
</p:tagLst>
</file>

<file path=ppt/tags/tag380.xml><?xml version="1.0" encoding="utf-8"?>
<p:tagLst xmlns:p="http://schemas.openxmlformats.org/presentationml/2006/main">
  <p:tag name="KSO_WM_ICON_DRAW_MD4" val="04df74c3ad947ed48a84bfef5acddbcb"/>
  <p:tag name="KSO_WM_AILAYOUT_OPTION" val="0_0_1_0"/>
  <p:tag name="KSO_WM_BEAUTIFY_FLAG" val="#wm#"/>
  <p:tag name="KSO_WM_CARDGOUR_SOURCE_FROM" val="aipagebeautify"/>
  <p:tag name="KSO_WM_CARDGROUP_FEATURE" val="2*3*6*1*1"/>
  <p:tag name="KSO_WM_CARDGROUP_ID" val="2c635aa810904e64ac064c5e8653b28b"/>
  <p:tag name="KSO_WM_CARDGROUP_STYLE_INFO" val="C1_sc_p2*standard*1"/>
  <p:tag name="KSO_WM_FIGMA_FLAG" val="#fgm#"/>
  <p:tag name="KSO_WM_NEWLAYOUT_GROUP_ID" val="6"/>
  <p:tag name="KSO_WM_NEWLAYOUT_ID" val="lay_b852dd5a6fff5013a8acbabd8b3939b6424b8e55"/>
  <p:tag name="KSO_WM_SLIDE_FIGMA_DIAGRAM" val="1"/>
  <p:tag name="KSO_WM_UNIT_INDEX" val="1_1_1"/>
  <p:tag name="KSO_WM_UNIT_TYPE" val="l_h_x"/>
  <p:tag name="KSO_WM_CARDGROUP_LAYOUT_DATA" val="{&quot;cardRct&quot;:[960,2879.7705,3306.666666666667,6960.24],&quot;lytRct&quot;:[960,2879,10560,6962],&quot;rct&quot;:[960,2879,10560,6961],&quot;spRct&quot;:[1373,640,1933,1200]}"/>
  <p:tag name="KSO_WM_UNIT_PRESET_IMAGE_MD4" val="dlFD8JkUu3Q/DUpad1ZovA=="/>
</p:tagLst>
</file>

<file path=ppt/tags/tag381.xml><?xml version="1.0" encoding="utf-8"?>
<p:tagLst xmlns:p="http://schemas.openxmlformats.org/presentationml/2006/main">
  <p:tag name="KSO_WM_AILAYOUT_OPTION" val="0_0_1_0"/>
  <p:tag name="KSO_WM_BEAUTIFY_FLAG" val="#wm#"/>
  <p:tag name="KSO_WM_CARDGOUR_SOURCE_FROM" val="aipagebeautify"/>
  <p:tag name="KSO_WM_CARDGROUP_FEATURE" val="2*3*6*1*1"/>
  <p:tag name="KSO_WM_CARDGROUP_ID" val="2c635aa810904e64ac064c5e8653b28b"/>
  <p:tag name="KSO_WM_CARDGROUP_STYLE_INFO" val="C1_sc_p2*standard*1"/>
  <p:tag name="KSO_WM_FIGMA_FLAG" val="#fgm#"/>
  <p:tag name="KSO_WM_NEWLAYOUT_GROUP_ID" val="6"/>
  <p:tag name="KSO_WM_NEWLAYOUT_ID" val="lay_b852dd5a6fff5013a8acbabd8b3939b6424b8e55"/>
  <p:tag name="KSO_WM_SLIDE_FIGMA_DIAGRAM" val="1"/>
  <p:tag name="KSO_WM_UNIT_INDEX" val="1_1_1"/>
  <p:tag name="KSO_WM_UNIT_PRESET_TEXT" val="请在此输入您的标题"/>
  <p:tag name="KSO_WM_UNIT_TYPE" val="l_h_a"/>
  <p:tag name="KSO_WM_CARDGROUP_LAYOUT_DATA" val="{&quot;cardRct&quot;:[960,2879.7705,3306.666666666667,6960.24],&quot;lytRct&quot;:[960,2879,10560,6962],&quot;rct&quot;:[960,2879,10560,6961],&quot;spRct&quot;:[480,1800,2825,2439]}"/>
</p:tagLst>
</file>

<file path=ppt/tags/tag382.xml><?xml version="1.0" encoding="utf-8"?>
<p:tagLst xmlns:p="http://schemas.openxmlformats.org/presentationml/2006/main">
  <p:tag name="KSO_WM_AILAYOUT_OPTION" val="0_0_1_0"/>
  <p:tag name="KSO_WM_BEAUTIFY_FLAG" val="#wm#"/>
  <p:tag name="KSO_WM_CARDGOUR_SOURCE_FROM" val="aipagebeautify"/>
  <p:tag name="KSO_WM_CARDGROUP_FEATURE" val="2*3*6*1*1"/>
  <p:tag name="KSO_WM_CARDGROUP_ID" val="2c635aa810904e64ac064c5e8653b28b"/>
  <p:tag name="KSO_WM_CARDGROUP_STYLE_INFO" val="C1_sc_p2*standard*1"/>
  <p:tag name="KSO_WM_FIGMA_FLAG" val="#fgm#"/>
  <p:tag name="KSO_WM_NEWLAYOUT_GROUP_ID" val="6"/>
  <p:tag name="KSO_WM_NEWLAYOUT_ID" val="lay_b852dd5a6fff5013a8acbabd8b3939b6424b8e55"/>
  <p:tag name="KSO_WM_SLIDE_FIGMA_DIAGRAM" val="1"/>
  <p:tag name="KSO_WM_UNIT_INDEX" val="1_1_1"/>
  <p:tag name="KSO_WM_UNIT_PRESET_TEXT" val="请在此输入您的文本。"/>
  <p:tag name="KSO_WM_UNIT_TYPE" val="l_h_f"/>
  <p:tag name="KSO_WM_CARDGROUP_LAYOUT_DATA" val="{&quot;cardRct&quot;:[960,2879.7705,3306.666666666667,6960.24],&quot;lytRct&quot;:[960,2879,10560,6962],&quot;rct&quot;:[960,2879,10560,6961],&quot;spRct&quot;:[480,2680,2825,6519]}"/>
</p:tagLst>
</file>

<file path=ppt/tags/tag383.xml><?xml version="1.0" encoding="utf-8"?>
<p:tagLst xmlns:p="http://schemas.openxmlformats.org/presentationml/2006/main">
  <p:tag name="KSO_WM_AILAYOUT_OPTION" val="0_0_1_0"/>
  <p:tag name="KSO_WM_BEAUTIFY_FLAG" val="#wm#"/>
  <p:tag name="KSO_WM_CARDGOUR_SOURCE_FROM" val="aipagebeautify"/>
  <p:tag name="KSO_WM_CARDGROUP_FEATURE" val="2*3*6*1*1"/>
  <p:tag name="KSO_WM_CARDGROUP_ID" val="2c635aa810904e64ac064c5e8653b28b"/>
  <p:tag name="KSO_WM_CARDGROUP_STYLE_INFO" val="C1_sc_p2*standard*1"/>
  <p:tag name="KSO_WM_FIGMA_FLAG" val="#fgm#"/>
  <p:tag name="KSO_WM_FOLLOW_SHAPE_UNIT_TAG" val="1_2_1*l_h_y*"/>
  <p:tag name="KSO_WM_NEWLAYOUT_GROUP_ID" val="6"/>
  <p:tag name="KSO_WM_NEWLAYOUT_ID" val="lay_b852dd5a6fff5013a8acbabd8b3939b6424b8e55"/>
  <p:tag name="KSO_WM_SLIDE_FIGMA_DIAGRAM" val="1"/>
  <p:tag name="KSO_WM_UNIT_INDEX" val="1_2_1"/>
  <p:tag name="KSO_WM_UNIT_TYPE" val="l_h_i"/>
  <p:tag name="KSO_WM_CARDGROUP_LAYOUT_DATA" val="{&quot;cardRct&quot;:[4586.666666666667,2879.7705,3306.666666666667,6960.24],&quot;lytRct&quot;:[960,2879,10560,6962],&quot;rct&quot;:[960,2879,10560,6961],&quot;spRct&quot;:[3626,0,6932,6960]}"/>
</p:tagLst>
</file>

<file path=ppt/tags/tag384.xml><?xml version="1.0" encoding="utf-8"?>
<p:tagLst xmlns:p="http://schemas.openxmlformats.org/presentationml/2006/main">
  <p:tag name="KSO_WM_AILAYOUT_OPTION" val="0_0_1_0"/>
  <p:tag name="KSO_WM_BEAUTIFY_FLAG" val="#wm#"/>
  <p:tag name="KSO_WM_CARDGOUR_SOURCE_FROM" val="aipagebeautify"/>
  <p:tag name="KSO_WM_CARDGROUP_FEATURE" val="2*3*6*1*1"/>
  <p:tag name="KSO_WM_CARDGROUP_ID" val="2c635aa810904e64ac064c5e8653b28b"/>
  <p:tag name="KSO_WM_CARDGROUP_STYLE_INFO" val="C1_sc_p2*standard*1"/>
  <p:tag name="KSO_WM_FIGMA_FLAG" val="#fgm#"/>
  <p:tag name="KSO_WM_FOLLOW_SHAPE_UNIT_TAG" val="1_2_1*l_h_x*"/>
  <p:tag name="KSO_WM_NEWLAYOUT_GROUP_ID" val="6"/>
  <p:tag name="KSO_WM_NEWLAYOUT_ID" val="lay_b852dd5a6fff5013a8acbabd8b3939b6424b8e55"/>
  <p:tag name="KSO_WM_SLIDE_FIGMA_DIAGRAM" val="1"/>
  <p:tag name="KSO_WM_UNIT_INDEX" val="1_2_2"/>
  <p:tag name="KSO_WM_UNIT_TYPE" val="l_h_i"/>
  <p:tag name="KSO_WM_CARDGROUP_LAYOUT_DATA" val="{&quot;cardRct&quot;:[4586.666666666667,2879.7705,3306.666666666667,6960.24],&quot;lytRct&quot;:[960,2879,10560,6962],&quot;rct&quot;:[960,2879,10560,6961],&quot;spRct&quot;:[4800,440,5759,1399]}"/>
</p:tagLst>
</file>

<file path=ppt/tags/tag385.xml><?xml version="1.0" encoding="utf-8"?>
<p:tagLst xmlns:p="http://schemas.openxmlformats.org/presentationml/2006/main">
  <p:tag name="KSO_WM_ICON_DRAW_MD4" val="057bc861ae2130e01d64a328f0666989"/>
  <p:tag name="KSO_WM_AILAYOUT_OPTION" val="0_0_1_0"/>
  <p:tag name="KSO_WM_BEAUTIFY_FLAG" val="#wm#"/>
  <p:tag name="KSO_WM_CARDGOUR_SOURCE_FROM" val="aipagebeautify"/>
  <p:tag name="KSO_WM_CARDGROUP_FEATURE" val="2*3*6*1*1"/>
  <p:tag name="KSO_WM_CARDGROUP_ID" val="2c635aa810904e64ac064c5e8653b28b"/>
  <p:tag name="KSO_WM_CARDGROUP_STYLE_INFO" val="C1_sc_p2*standard*1"/>
  <p:tag name="KSO_WM_FIGMA_FLAG" val="#fgm#"/>
  <p:tag name="KSO_WM_NEWLAYOUT_GROUP_ID" val="6"/>
  <p:tag name="KSO_WM_NEWLAYOUT_ID" val="lay_b852dd5a6fff5013a8acbabd8b3939b6424b8e55"/>
  <p:tag name="KSO_WM_SLIDE_FIGMA_DIAGRAM" val="1"/>
  <p:tag name="KSO_WM_UNIT_INDEX" val="1_2_1"/>
  <p:tag name="KSO_WM_UNIT_TYPE" val="l_h_x"/>
  <p:tag name="KSO_WM_CARDGROUP_LAYOUT_DATA" val="{&quot;cardRct&quot;:[4586.666666666667,2879.7705,3306.666666666667,6960.24],&quot;lytRct&quot;:[960,2879,10560,6962],&quot;rct&quot;:[960,2879,10560,6961],&quot;spRct&quot;:[5000,640,5559,1200]}"/>
  <p:tag name="KSO_WM_UNIT_PRESET_IMAGE_MD4" val="fSD8PfXMT9jN58jV48xc6g=="/>
</p:tagLst>
</file>

<file path=ppt/tags/tag386.xml><?xml version="1.0" encoding="utf-8"?>
<p:tagLst xmlns:p="http://schemas.openxmlformats.org/presentationml/2006/main">
  <p:tag name="KSO_WM_AILAYOUT_OPTION" val="0_0_1_0"/>
  <p:tag name="KSO_WM_BEAUTIFY_FLAG" val="#wm#"/>
  <p:tag name="KSO_WM_CARDGOUR_SOURCE_FROM" val="aipagebeautify"/>
  <p:tag name="KSO_WM_CARDGROUP_FEATURE" val="2*3*6*1*1"/>
  <p:tag name="KSO_WM_CARDGROUP_ID" val="2c635aa810904e64ac064c5e8653b28b"/>
  <p:tag name="KSO_WM_CARDGROUP_STYLE_INFO" val="C1_sc_p2*standard*1"/>
  <p:tag name="KSO_WM_FIGMA_FLAG" val="#fgm#"/>
  <p:tag name="KSO_WM_NEWLAYOUT_GROUP_ID" val="6"/>
  <p:tag name="KSO_WM_NEWLAYOUT_ID" val="lay_b852dd5a6fff5013a8acbabd8b3939b6424b8e55"/>
  <p:tag name="KSO_WM_SLIDE_FIGMA_DIAGRAM" val="1"/>
  <p:tag name="KSO_WM_UNIT_INDEX" val="1_2_1"/>
  <p:tag name="KSO_WM_UNIT_PRESET_TEXT" val="请在此输入您的标题"/>
  <p:tag name="KSO_WM_UNIT_TYPE" val="l_h_a"/>
  <p:tag name="KSO_WM_CARDGROUP_LAYOUT_DATA" val="{&quot;cardRct&quot;:[4586.666666666667,2879.7705,3306.666666666667,6960.24],&quot;lytRct&quot;:[960,2879,10560,6962],&quot;rct&quot;:[960,2879,10560,6961],&quot;spRct&quot;:[4106,1800,6451,2439]}"/>
</p:tagLst>
</file>

<file path=ppt/tags/tag387.xml><?xml version="1.0" encoding="utf-8"?>
<p:tagLst xmlns:p="http://schemas.openxmlformats.org/presentationml/2006/main">
  <p:tag name="KSO_WM_AILAYOUT_OPTION" val="0_0_1_0"/>
  <p:tag name="KSO_WM_BEAUTIFY_FLAG" val="#wm#"/>
  <p:tag name="KSO_WM_CARDGOUR_SOURCE_FROM" val="aipagebeautify"/>
  <p:tag name="KSO_WM_CARDGROUP_FEATURE" val="2*3*6*1*1"/>
  <p:tag name="KSO_WM_CARDGROUP_ID" val="2c635aa810904e64ac064c5e8653b28b"/>
  <p:tag name="KSO_WM_CARDGROUP_STYLE_INFO" val="C1_sc_p2*standard*1"/>
  <p:tag name="KSO_WM_FIGMA_FLAG" val="#fgm#"/>
  <p:tag name="KSO_WM_NEWLAYOUT_GROUP_ID" val="6"/>
  <p:tag name="KSO_WM_NEWLAYOUT_ID" val="lay_b852dd5a6fff5013a8acbabd8b3939b6424b8e55"/>
  <p:tag name="KSO_WM_SLIDE_FIGMA_DIAGRAM" val="1"/>
  <p:tag name="KSO_WM_UNIT_INDEX" val="1_2_1"/>
  <p:tag name="KSO_WM_UNIT_PRESET_TEXT" val="请在此输入您的文本。"/>
  <p:tag name="KSO_WM_UNIT_TYPE" val="l_h_f"/>
  <p:tag name="KSO_WM_CARDGROUP_LAYOUT_DATA" val="{&quot;cardRct&quot;:[4586.666666666667,2879.7705,3306.666666666667,6960.24],&quot;lytRct&quot;:[960,2879,10560,6962],&quot;rct&quot;:[960,2879,10560,6961],&quot;spRct&quot;:[4106,2680,6451,6519]}"/>
</p:tagLst>
</file>

<file path=ppt/tags/tag388.xml><?xml version="1.0" encoding="utf-8"?>
<p:tagLst xmlns:p="http://schemas.openxmlformats.org/presentationml/2006/main">
  <p:tag name="KSO_WM_AILAYOUT_OPTION" val="0_0_1_0"/>
  <p:tag name="KSO_WM_BEAUTIFY_FLAG" val="#wm#"/>
  <p:tag name="KSO_WM_CARDGOUR_SOURCE_FROM" val="aipagebeautify"/>
  <p:tag name="KSO_WM_CARDGROUP_FEATURE" val="2*3*6*1*1"/>
  <p:tag name="KSO_WM_CARDGROUP_ID" val="2c635aa810904e64ac064c5e8653b28b"/>
  <p:tag name="KSO_WM_CARDGROUP_STYLE_INFO" val="C1_sc_p2*standard*1"/>
  <p:tag name="KSO_WM_FIGMA_FLAG" val="#fgm#"/>
  <p:tag name="KSO_WM_FOLLOW_SHAPE_UNIT_TAG" val="1_3_1*l_h_y*"/>
  <p:tag name="KSO_WM_NEWLAYOUT_GROUP_ID" val="6"/>
  <p:tag name="KSO_WM_NEWLAYOUT_ID" val="lay_b852dd5a6fff5013a8acbabd8b3939b6424b8e55"/>
  <p:tag name="KSO_WM_SLIDE_FIGMA_DIAGRAM" val="1"/>
  <p:tag name="KSO_WM_UNIT_INDEX" val="1_3_1"/>
  <p:tag name="KSO_WM_UNIT_TYPE" val="l_h_i"/>
  <p:tag name="KSO_WM_CARDGROUP_LAYOUT_DATA" val="{&quot;cardRct&quot;:[8213.333333333334,2879.7705,3306.666666666667,6960.24],&quot;lytRct&quot;:[960,2879,10560,6962],&quot;rct&quot;:[960,2879,10560,6961],&quot;spRct&quot;:[7253,0,10559,6960]}"/>
</p:tagLst>
</file>

<file path=ppt/tags/tag389.xml><?xml version="1.0" encoding="utf-8"?>
<p:tagLst xmlns:p="http://schemas.openxmlformats.org/presentationml/2006/main">
  <p:tag name="KSO_WM_AILAYOUT_OPTION" val="0_0_1_0"/>
  <p:tag name="KSO_WM_BEAUTIFY_FLAG" val="#wm#"/>
  <p:tag name="KSO_WM_CARDGOUR_SOURCE_FROM" val="aipagebeautify"/>
  <p:tag name="KSO_WM_CARDGROUP_FEATURE" val="2*3*6*1*1"/>
  <p:tag name="KSO_WM_CARDGROUP_ID" val="2c635aa810904e64ac064c5e8653b28b"/>
  <p:tag name="KSO_WM_CARDGROUP_STYLE_INFO" val="C1_sc_p2*standard*1"/>
  <p:tag name="KSO_WM_FIGMA_FLAG" val="#fgm#"/>
  <p:tag name="KSO_WM_FOLLOW_SHAPE_UNIT_TAG" val="1_3_1*l_h_x*"/>
  <p:tag name="KSO_WM_NEWLAYOUT_GROUP_ID" val="6"/>
  <p:tag name="KSO_WM_NEWLAYOUT_ID" val="lay_b852dd5a6fff5013a8acbabd8b3939b6424b8e55"/>
  <p:tag name="KSO_WM_SLIDE_FIGMA_DIAGRAM" val="1"/>
  <p:tag name="KSO_WM_UNIT_INDEX" val="1_3_2"/>
  <p:tag name="KSO_WM_UNIT_TYPE" val="l_h_i"/>
  <p:tag name="KSO_WM_CARDGROUP_LAYOUT_DATA" val="{&quot;cardRct&quot;:[8213.333333333334,2879.7705,3306.666666666667,6960.24],&quot;lytRct&quot;:[960,2879,10560,6962],&quot;rct&quot;:[960,2879,10560,6961],&quot;spRct&quot;:[8426,440,9385,1399]}"/>
</p:tagLst>
</file>

<file path=ppt/tags/tag3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a*1"/>
  <p:tag name="KSO_WM_UNIT_LAYERLEVEL" val="1"/>
  <p:tag name="KSO_WM_TAG_VERSION" val="3.0"/>
  <p:tag name="KSO_WM_BEAUTIFY_FLAG" val="#wm#"/>
  <p:tag name="KSO_WM_UNIT_ISCONTENTSTITLE" val="1"/>
  <p:tag name="KSO_WM_UNIT_ISNUMDGMTITLE" val="0"/>
  <p:tag name="KSO_WM_UNIT_PRESET_TEXT" val="标题"/>
  <p:tag name="KSO_WM_UNIT_NOCLEAR" val="0"/>
  <p:tag name="KSO_WM_UNIT_VALUE" val="3"/>
  <p:tag name="KSO_WM_UNIT_TYPE" val="a"/>
  <p:tag name="KSO_WM_UNIT_INDEX" val="1"/>
  <p:tag name="KSO_WM_TEMPLATE_CATEGORY" val="custom"/>
  <p:tag name="KSO_WM_TEMPLATE_USER_THEME" val="1"/>
  <p:tag name="KSO_WM_TEMPLATE_INDEX" val="40480246"/>
</p:tagLst>
</file>

<file path=ppt/tags/tag390.xml><?xml version="1.0" encoding="utf-8"?>
<p:tagLst xmlns:p="http://schemas.openxmlformats.org/presentationml/2006/main">
  <p:tag name="KSO_WM_ICON_DRAW_MD4" val="25857cf22980ec3213e59aba32425a66"/>
  <p:tag name="KSO_WM_AILAYOUT_OPTION" val="0_0_1_0"/>
  <p:tag name="KSO_WM_BEAUTIFY_FLAG" val="#wm#"/>
  <p:tag name="KSO_WM_CARDGOUR_SOURCE_FROM" val="aipagebeautify"/>
  <p:tag name="KSO_WM_CARDGROUP_FEATURE" val="2*3*6*1*1"/>
  <p:tag name="KSO_WM_CARDGROUP_ID" val="2c635aa810904e64ac064c5e8653b28b"/>
  <p:tag name="KSO_WM_CARDGROUP_STYLE_INFO" val="C1_sc_p2*standard*1"/>
  <p:tag name="KSO_WM_FIGMA_FLAG" val="#fgm#"/>
  <p:tag name="KSO_WM_NEWLAYOUT_GROUP_ID" val="6"/>
  <p:tag name="KSO_WM_NEWLAYOUT_ID" val="lay_b852dd5a6fff5013a8acbabd8b3939b6424b8e55"/>
  <p:tag name="KSO_WM_SLIDE_FIGMA_DIAGRAM" val="1"/>
  <p:tag name="KSO_WM_UNIT_INDEX" val="1_3_1"/>
  <p:tag name="KSO_WM_UNIT_TYPE" val="l_h_x"/>
  <p:tag name="KSO_WM_CARDGROUP_LAYOUT_DATA" val="{&quot;cardRct&quot;:[8213.333333333334,2879.7705,3306.666666666667,6960.24],&quot;lytRct&quot;:[960,2879,10560,6962],&quot;rct&quot;:[960,2879,10560,6961],&quot;spRct&quot;:[8626,640,9186,1200]}"/>
  <p:tag name="KSO_WM_UNIT_PRESET_IMAGE_MD4" val="po/9nNEaku1h57pLmeozNg=="/>
</p:tagLst>
</file>

<file path=ppt/tags/tag391.xml><?xml version="1.0" encoding="utf-8"?>
<p:tagLst xmlns:p="http://schemas.openxmlformats.org/presentationml/2006/main">
  <p:tag name="KSO_WM_AILAYOUT_OPTION" val="0_0_1_0"/>
  <p:tag name="KSO_WM_BEAUTIFY_FLAG" val="#wm#"/>
  <p:tag name="KSO_WM_CARDGOUR_SOURCE_FROM" val="aipagebeautify"/>
  <p:tag name="KSO_WM_CARDGROUP_FEATURE" val="2*3*6*1*1"/>
  <p:tag name="KSO_WM_CARDGROUP_ID" val="2c635aa810904e64ac064c5e8653b28b"/>
  <p:tag name="KSO_WM_CARDGROUP_STYLE_INFO" val="C1_sc_p2*standard*1"/>
  <p:tag name="KSO_WM_FIGMA_FLAG" val="#fgm#"/>
  <p:tag name="KSO_WM_NEWLAYOUT_GROUP_ID" val="6"/>
  <p:tag name="KSO_WM_NEWLAYOUT_ID" val="lay_b852dd5a6fff5013a8acbabd8b3939b6424b8e55"/>
  <p:tag name="KSO_WM_SLIDE_FIGMA_DIAGRAM" val="1"/>
  <p:tag name="KSO_WM_UNIT_INDEX" val="1_3_1"/>
  <p:tag name="KSO_WM_UNIT_PRESET_TEXT" val="请在此输入您的标题"/>
  <p:tag name="KSO_WM_UNIT_TYPE" val="l_h_a"/>
  <p:tag name="KSO_WM_CARDGROUP_LAYOUT_DATA" val="{&quot;cardRct&quot;:[8213.333333333334,2879.7705,3306.666666666667,6960.24],&quot;lytRct&quot;:[960,2879,10560,6962],&quot;rct&quot;:[960,2879,10560,6961],&quot;spRct&quot;:[7733,1800,10078,2439]}"/>
</p:tagLst>
</file>

<file path=ppt/tags/tag392.xml><?xml version="1.0" encoding="utf-8"?>
<p:tagLst xmlns:p="http://schemas.openxmlformats.org/presentationml/2006/main">
  <p:tag name="KSO_WM_AILAYOUT_OPTION" val="0_0_1_0"/>
  <p:tag name="KSO_WM_BEAUTIFY_FLAG" val="#wm#"/>
  <p:tag name="KSO_WM_CARDGOUR_SOURCE_FROM" val="aipagebeautify"/>
  <p:tag name="KSO_WM_CARDGROUP_FEATURE" val="2*3*6*1*1"/>
  <p:tag name="KSO_WM_CARDGROUP_ID" val="2c635aa810904e64ac064c5e8653b28b"/>
  <p:tag name="KSO_WM_CARDGROUP_STYLE_INFO" val="C1_sc_p2*standard*1"/>
  <p:tag name="KSO_WM_FIGMA_FLAG" val="#fgm#"/>
  <p:tag name="KSO_WM_NEWLAYOUT_GROUP_ID" val="6"/>
  <p:tag name="KSO_WM_NEWLAYOUT_ID" val="lay_b852dd5a6fff5013a8acbabd8b3939b6424b8e55"/>
  <p:tag name="KSO_WM_SLIDE_FIGMA_DIAGRAM" val="1"/>
  <p:tag name="KSO_WM_UNIT_INDEX" val="1_3_1"/>
  <p:tag name="KSO_WM_UNIT_PRESET_TEXT" val="请在此输入您的文本。"/>
  <p:tag name="KSO_WM_UNIT_TYPE" val="l_h_f"/>
  <p:tag name="KSO_WM_CARDGROUP_LAYOUT_DATA" val="{&quot;cardRct&quot;:[8213.333333333334,2879.7705,3306.666666666667,6960.24],&quot;lytRct&quot;:[960,2879,10560,6962],&quot;rct&quot;:[960,2879,10560,6961],&quot;spRct&quot;:[7733,2680,10078,6519]}"/>
</p:tagLst>
</file>

<file path=ppt/tags/tag393.xml><?xml version="1.0" encoding="utf-8"?>
<p:tagLst xmlns:p="http://schemas.openxmlformats.org/presentationml/2006/main">
  <p:tag name="KSO_WM_TEMPLATE_SLIDE_ID" val="lay_b852dd5a6fff5013a8acbabd8b3939b6424b8e55"/>
  <p:tag name="KSO_WM_SLIDE_ITEM_CNT" val="3"/>
  <p:tag name="KSO_WM_SLIDE_CHECK_HASH" val="85420d594eda5c1fcbf8dfd1c1985383b51da19e"/>
</p:tagLst>
</file>

<file path=ppt/tags/tag394.xml><?xml version="1.0" encoding="utf-8"?>
<p:tagLst xmlns:p="http://schemas.openxmlformats.org/presentationml/2006/main">
  <p:tag name="KSO_WM_BEAUTIFY_FLAG" val="#fgm#"/>
  <p:tag name="KSO_WM_FIGMA_FLAG" val="#fgm#"/>
  <p:tag name="KSO_WM_UNIT_INDEX" val="1"/>
  <p:tag name="KSO_WM_UNIT_TYPE" val="a"/>
  <p:tag name="KSO_WM_LAYOUT_CHECK_HASH" val="3b43cbd20457d5cb6a48b3f282b4d671c6d5b2fe"/>
  <p:tag name="KSO_WM_NEWLAYOUT_GROUP_ID" val="layout_30"/>
  <p:tag name="KSO_WM_NEWLAYOUT_ID" val="slide_b85ad00453087974"/>
  <p:tag name="KSO_WM_UNIT_PRESET_TEXT" val="单击此处添加标题"/>
</p:tagLst>
</file>

<file path=ppt/tags/tag395.xml><?xml version="1.0" encoding="utf-8"?>
<p:tagLst xmlns:p="http://schemas.openxmlformats.org/presentationml/2006/main">
  <p:tag name="KSO_WM_BEAUTIFY_FLAG" val="#fgm#"/>
  <p:tag name="KSO_WM_FIGMA_FLAG" val="#fgm#"/>
  <p:tag name="KSO_WM_UNIT_INDEX" val="1"/>
  <p:tag name="KSO_WM_UNIT_TYPE" val="d"/>
  <p:tag name="MH_PIC_SOURCE_TYPE" val="generate_slide_ai*{&quot;id&quot;:&quot;http://zh-ai-group.ks3-cn-beijing-internal.ksyun.com/image_generate/image_process/production/202604/5798fe7d-21af-4e5a-8289-028e8134b30a.jpg?Expires=1808362605\u0026AWSAccessKeyId=AKLT9NSy7kh8TIS1UzNqLRY2\u0026Signature=UZqKFeu1kPnBEBHXHdGT3SztI2M%3D&quot;,&quot;product_name&quot;:&quot;wps-wpp-pc&quot;,&quot;intention_code&quot;:&quot;wps_wpp_generate_theme_pay&quot;}*auto_qingqiu_3.0.7_prod*1776826599987_f00ef7_8bd791d002b0-slide-8"/>
</p:tagLst>
</file>

<file path=ppt/tags/tag396.xml><?xml version="1.0" encoding="utf-8"?>
<p:tagLst xmlns:p="http://schemas.openxmlformats.org/presentationml/2006/main">
  <p:tag name="KSO_WM_FIGMA_DECORATION_INDEX" val="19"/>
  <p:tag name="$PH_EXT" val="2"/>
  <p:tag name="KSO_WM_BEAUTIFY_FLAG" val="#fgm#"/>
  <p:tag name="KSO_WM_DIAGRAM_GROUP_CODE" val="1"/>
  <p:tag name="KSO_WM_FIGMA_FLAG" val="#fgm#"/>
  <p:tag name="KSO_WM_SYNC_SLIDE_TEXT" val="1"/>
  <p:tag name="KSO_WM_UNIT_INDEX" val="1_1_1"/>
  <p:tag name="KSO_WM_UNIT_TYPE" val="l_h_i"/>
  <p:tag name="KSO_WM_UNIT_PRESET_TEXT" val=" "/>
</p:tagLst>
</file>

<file path=ppt/tags/tag397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1_1"/>
  <p:tag name="KSO_WM_UNIT_TYPE" val="l_h_a"/>
  <p:tag name="KSO_WM_UNIT_PRESET_TEXT" val="单击此处添加项标题"/>
</p:tagLst>
</file>

<file path=ppt/tags/tag398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1_1"/>
  <p:tag name="KSO_WM_UNIT_TYPE" val="l_h_f"/>
  <p:tag name="KSO_WM_UNIT_PRESET_TEXT" val="单击此处添加项正文"/>
</p:tagLst>
</file>

<file path=ppt/tags/tag399.xml><?xml version="1.0" encoding="utf-8"?>
<p:tagLst xmlns:p="http://schemas.openxmlformats.org/presentationml/2006/main">
  <p:tag name="KSO_WM_FIGMA_DECORATION_INDEX" val="19"/>
  <p:tag name="$PH_EXT" val="2"/>
  <p:tag name="KSO_WM_BEAUTIFY_FLAG" val="#fgm#"/>
  <p:tag name="KSO_WM_DIAGRAM_GROUP_CODE" val="1"/>
  <p:tag name="KSO_WM_FIGMA_FLAG" val="#fgm#"/>
  <p:tag name="KSO_WM_SYNC_SLIDE_TEXT" val="1"/>
  <p:tag name="KSO_WM_UNIT_INDEX" val="1_2_1"/>
  <p:tag name="KSO_WM_UNIT_TYPE" val="l_h_i"/>
  <p:tag name="KSO_WM_UNIT_PRESET_TEXT" val=" "/>
</p:tagLst>
</file>

<file path=ppt/tags/tag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4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3.0"/>
  <p:tag name="KSO_WM_BEAUTIFY_FLAG" val="#wm#"/>
  <p:tag name="KSO_WM_TEMPLATE_CATEGORY" val="custom"/>
  <p:tag name="KSO_WM_TEMPLATE_USER_THEME" val="1"/>
  <p:tag name="KSO_WM_UNIT_ISNUMDGMTITLE" val="0"/>
  <p:tag name="KSO_WM_UNIT_NOCLEAR" val="0"/>
  <p:tag name="KSO_WM_TEMPLATE_INDEX" val="40480246"/>
</p:tagLst>
</file>

<file path=ppt/tags/tag400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2_1"/>
  <p:tag name="KSO_WM_UNIT_TYPE" val="l_h_a"/>
  <p:tag name="KSO_WM_UNIT_PRESET_TEXT" val="单击此处添加项标题"/>
</p:tagLst>
</file>

<file path=ppt/tags/tag401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2_1"/>
  <p:tag name="KSO_WM_UNIT_TYPE" val="l_h_f"/>
  <p:tag name="KSO_WM_UNIT_PRESET_TEXT" val="单击此处添加项正文"/>
</p:tagLst>
</file>

<file path=ppt/tags/tag402.xml><?xml version="1.0" encoding="utf-8"?>
<p:tagLst xmlns:p="http://schemas.openxmlformats.org/presentationml/2006/main">
  <p:tag name="KSO_WM_FIGMA_DECORATION_INDEX" val="19"/>
  <p:tag name="$PH_EXT" val="2"/>
  <p:tag name="KSO_WM_BEAUTIFY_FLAG" val="#fgm#"/>
  <p:tag name="KSO_WM_DIAGRAM_GROUP_CODE" val="1"/>
  <p:tag name="KSO_WM_FIGMA_FLAG" val="#fgm#"/>
  <p:tag name="KSO_WM_SYNC_SLIDE_TEXT" val="1"/>
  <p:tag name="KSO_WM_UNIT_INDEX" val="1_3_1"/>
  <p:tag name="KSO_WM_UNIT_TYPE" val="l_h_i"/>
  <p:tag name="KSO_WM_UNIT_PRESET_TEXT" val=" "/>
</p:tagLst>
</file>

<file path=ppt/tags/tag403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3_1"/>
  <p:tag name="KSO_WM_UNIT_TYPE" val="l_h_a"/>
  <p:tag name="KSO_WM_UNIT_PRESET_TEXT" val="单击此处添加项标题"/>
</p:tagLst>
</file>

<file path=ppt/tags/tag404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3_1"/>
  <p:tag name="KSO_WM_UNIT_TYPE" val="l_h_f"/>
  <p:tag name="KSO_WM_UNIT_PRESET_TEXT" val="单击此处添加项正文"/>
</p:tagLst>
</file>

<file path=ppt/tags/tag405.xml><?xml version="1.0" encoding="utf-8"?>
<p:tagLst xmlns:p="http://schemas.openxmlformats.org/presentationml/2006/main">
  <p:tag name="KSO_WM_SLIDE_CONTENT_ORIENTATION" val=""/>
  <p:tag name="KSO_WM_SLIDE_HAS_MASK" val="0"/>
  <p:tag name="KSO_WM_SLIDE_ITEM_CNT" val="3"/>
  <p:tag name="KSO_WM_SLIDE_TYPE" val="text"/>
  <p:tag name="KSO_WM_TEMPLATE_SUBCATEGORY" val="29"/>
  <p:tag name="KSO_WM_BEAUTIFY_FLAG" val="#wm#"/>
  <p:tag name="KSO_WM_TEMPLATE_FIGMA_ID" val="69796625057"/>
  <p:tag name="KSO_WM_TEMPLATE_SLIDE_ID" val="slide_b85ad00453087974"/>
</p:tagLst>
</file>

<file path=ppt/tags/tag406.xml><?xml version="1.0" encoding="utf-8"?>
<p:tagLst xmlns:p="http://schemas.openxmlformats.org/presentationml/2006/main">
  <p:tag name="KSO_WM_BEAUTIFY_FLAG" val="#fgm#"/>
  <p:tag name="KSO_WM_FIGMA_FLAG" val="#fgm#"/>
  <p:tag name="KSO_WM_UNIT_INDEX" val="1"/>
  <p:tag name="KSO_WM_UNIT_TYPE" val="a"/>
  <p:tag name="KSO_WM_LAYOUT_CHECK_HASH" val="298800846959590200d2a6f733265fe8224acb9c"/>
  <p:tag name="KSO_WM_NEWLAYOUT_GROUP_ID" val="layout_10014"/>
  <p:tag name="KSO_WM_NEWLAYOUT_ID" val="slide_1ec9cc69a2ce418b"/>
  <p:tag name="KSO_WM_UNIT_PRESET_TEXT" val="单击此处添加标题"/>
</p:tagLst>
</file>

<file path=ppt/tags/tag407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1_1"/>
  <p:tag name="KSO_WM_UNIT_TYPE" val="l_h_d"/>
  <p:tag name="MH_PIC_SOURCE_TYPE" val="generate_slide_ai*{&quot;id&quot;:&quot;http://zh-ai-group.ks3-cn-beijing-internal.ksyun.com/image_generate/image_process/production/202604/6c2003d7-c728-4a7b-b8ae-82ea3021d1b0.jpg?Expires=1808362604\u0026AWSAccessKeyId=AKLT9NSy7kh8TIS1UzNqLRY2\u0026Signature=496a%2FyR%2FU4rlBdYmkTbr2sTstOA%3D&quot;,&quot;product_name&quot;:&quot;wps-wpp-pc&quot;,&quot;intention_code&quot;:&quot;wps_wpp_generate_theme_pay&quot;}*auto_qingqiu_3.0.7_prod*1776826599987_f00ef7_8bd791d002b0-slide-9"/>
</p:tagLst>
</file>

<file path=ppt/tags/tag408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1_1"/>
  <p:tag name="KSO_WM_UNIT_TYPE" val="l_h_a"/>
  <p:tag name="KSO_WM_UNIT_PRESET_TEXT" val="项标题"/>
</p:tagLst>
</file>

<file path=ppt/tags/tag409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1_1"/>
  <p:tag name="KSO_WM_UNIT_TYPE" val="l_h_f"/>
  <p:tag name="KSO_WM_UNIT_PRESET_TEXT" val="单击此处添加项正文"/>
</p:tagLst>
</file>

<file path=ppt/tags/tag4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3.0"/>
  <p:tag name="KSO_WM_BEAUTIFY_FLAG" val="#wm#"/>
  <p:tag name="KSO_WM_TEMPLATE_CATEGORY" val="custom"/>
  <p:tag name="KSO_WM_TEMPLATE_USER_THEME" val="1"/>
  <p:tag name="KSO_WM_UNIT_ISNUMDGMTITLE" val="0"/>
  <p:tag name="KSO_WM_UNIT_NOCLEAR" val="0"/>
  <p:tag name="KSO_WM_TEMPLATE_INDEX" val="40480246"/>
</p:tagLst>
</file>

<file path=ppt/tags/tag410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2_1"/>
  <p:tag name="KSO_WM_UNIT_TYPE" val="l_h_d"/>
  <p:tag name="MH_PIC_SOURCE_TYPE" val="generate_slide_ai*{&quot;id&quot;:&quot;http://zh-ai-group.ks3-cn-beijing-internal.ksyun.com/image_generate/image_process/production/v3/202604/eaf5d6a9-2b43-41da-aac6-022fe995d3ef.jpg?Expires=1808362605\u0026AWSAccessKeyId=AKLT9NSy7kh8TIS1UzNqLRY2\u0026Signature=O90Wt5uIcUrIMnOif8DFiOy3Avw%3D&quot;,&quot;product_name&quot;:&quot;wps-wpp-pc&quot;,&quot;intention_code&quot;:&quot;wps_wpp_generate_theme_pay&quot;}*auto_qingqiu_3.0.7_prod*1776826599987_f00ef7_8bd791d002b0-slide-9"/>
</p:tagLst>
</file>

<file path=ppt/tags/tag411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2_1"/>
  <p:tag name="KSO_WM_UNIT_TYPE" val="l_h_a"/>
  <p:tag name="KSO_WM_UNIT_PRESET_TEXT" val="项标题"/>
</p:tagLst>
</file>

<file path=ppt/tags/tag412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2_1"/>
  <p:tag name="KSO_WM_UNIT_TYPE" val="l_h_f"/>
  <p:tag name="KSO_WM_UNIT_PRESET_TEXT" val="单击此处添加项正文"/>
</p:tagLst>
</file>

<file path=ppt/tags/tag413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3_1"/>
  <p:tag name="KSO_WM_UNIT_TYPE" val="l_h_d"/>
  <p:tag name="MH_PIC_SOURCE_TYPE" val="generate_slide_ai*{&quot;id&quot;:&quot;http://zh-ai-group.ks3-cn-beijing-internal.ksyun.com/image_generate/image_process/production/202604/5e43a7c3-da5d-46eb-a0ff-60f6e4a71337.jpg?Expires=1808362603\u0026AWSAccessKeyId=AKLT9NSy7kh8TIS1UzNqLRY2\u0026Signature=amkXXs4ySgtlwi5EEQTsNFLnI1I%3D&quot;,&quot;product_name&quot;:&quot;wps-wpp-pc&quot;,&quot;intention_code&quot;:&quot;wps_wpp_generate_theme_pay&quot;}*auto_qingqiu_3.0.7_prod*1776826599987_f00ef7_8bd791d002b0-slide-9"/>
</p:tagLst>
</file>

<file path=ppt/tags/tag414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3_1"/>
  <p:tag name="KSO_WM_UNIT_TYPE" val="l_h_a"/>
  <p:tag name="KSO_WM_UNIT_PRESET_TEXT" val="项标题"/>
</p:tagLst>
</file>

<file path=ppt/tags/tag415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3_1"/>
  <p:tag name="KSO_WM_UNIT_TYPE" val="l_h_f"/>
  <p:tag name="KSO_WM_UNIT_PRESET_TEXT" val="单击此处添加项正文"/>
</p:tagLst>
</file>

<file path=ppt/tags/tag416.xml><?xml version="1.0" encoding="utf-8"?>
<p:tagLst xmlns:p="http://schemas.openxmlformats.org/presentationml/2006/main">
  <p:tag name="KSO_WM_SLIDE_CONTENT_ORIENTATION" val=""/>
  <p:tag name="KSO_WM_SLIDE_HAS_MASK" val="0"/>
  <p:tag name="KSO_WM_SLIDE_ITEM_CNT" val="3"/>
  <p:tag name="KSO_WM_SLIDE_TYPE" val="text"/>
  <p:tag name="KSO_WM_TEMPLATE_SUBCATEGORY" val="29"/>
  <p:tag name="KSO_WM_BEAUTIFY_FLAG" val="#wm#"/>
  <p:tag name="KSO_WM_TEMPLATE_FIGMA_ID" val="69796625057"/>
  <p:tag name="KSO_WM_TEMPLATE_SLIDE_ID" val="slide_1ec9cc69a2ce418b"/>
</p:tagLst>
</file>

<file path=ppt/tags/tag417.xml><?xml version="1.0" encoding="utf-8"?>
<p:tagLst xmlns:p="http://schemas.openxmlformats.org/presentationml/2006/main">
  <p:tag name="KSO_WM_UNIT_HIGHLIGHT" val="0"/>
  <p:tag name="KSO_WM_BEAUTIFY_FLAG" val="#wm#"/>
  <p:tag name="KSO_WM_UNIT_INDEX" val="1"/>
  <p:tag name="KSO_WM_UNIT_TEXT_TYPE" val="1"/>
  <p:tag name="KSO_WM_UNIT_TYPE" val="a"/>
  <p:tag name="KSO_WM_LAYOUT_CHECK_HASH" val="16e79b899afc33ca64ae5c5d7255207abaf4337b"/>
  <p:tag name="KSO_WM_NEWLAYOUT_ID" val="1072"/>
  <p:tag name="KSO_WM_UNIT_PRESET_TEXT" val="单击此处添加章节标题"/>
  <p:tag name="KSO_WM_FIGMA_FLAG" val="#fgm#"/>
  <p:tag name="KSO_WM_UNIT_ID" val="_10*a*1"/>
  <p:tag name="KSO_WM_TAG_VERSION" val="3.0"/>
  <p:tag name="KSO_WM_UNIT_ISNUMDGMTITLE" val="0"/>
  <p:tag name="KSO_WM_UNIT_NOCLEAR" val="0"/>
  <p:tag name="KSO_WM_UNIT_COMPATIBLE" val="0"/>
  <p:tag name="KSO_WM_UNIT_DIAGRAM_ISNUMVISUAL" val="0"/>
  <p:tag name="KSO_WM_UNIT_DIAGRAM_ISREFERUNIT" val="0"/>
  <p:tag name="KSO_WM_UNIT_LAYERLEVEL" val="1"/>
  <p:tag name="KSO_WM_TEMPLATE_INDEX" val="40480246"/>
  <p:tag name="KSO_WM_TEMPLATE_CATEGORY" val="custom"/>
</p:tagLst>
</file>

<file path=ppt/tags/tag418.xml><?xml version="1.0" encoding="utf-8"?>
<p:tagLst xmlns:p="http://schemas.openxmlformats.org/presentationml/2006/main">
  <p:tag name="KSO_WM_UNIT_HIGHLIGHT" val="0"/>
  <p:tag name="KSO_WM_BEAUTIFY_FLAG" val="#wm#"/>
  <p:tag name="KSO_WM_UNIT_INDEX" val="1"/>
  <p:tag name="KSO_WM_UNIT_TYPE" val="e"/>
  <p:tag name="KSO_WM_UNIT_PRESET_TEXT" val="01"/>
  <p:tag name="KSO_WM_FIGMA_FLAG" val="#fgm#"/>
  <p:tag name="KSO_WM_UNIT_ID" val="_10*e*1"/>
  <p:tag name="KSO_WM_TAG_VERSION" val="3.0"/>
  <p:tag name="KSO_WM_UNIT_ISNUMDGMTITLE" val="0"/>
  <p:tag name="KSO_WM_UNIT_NOCLEAR" val="0"/>
  <p:tag name="KSO_WM_UNIT_COMPATIBLE" val="0"/>
  <p:tag name="KSO_WM_UNIT_DIAGRAM_ISNUMVISUAL" val="0"/>
  <p:tag name="KSO_WM_UNIT_DIAGRAM_ISREFERUNIT" val="0"/>
  <p:tag name="KSO_WM_UNIT_LAYERLEVEL" val="1"/>
  <p:tag name="KSO_WM_TEMPLATE_INDEX" val="40480246"/>
  <p:tag name="KSO_WM_TEMPLATE_CATEGORY" val="custom"/>
</p:tagLst>
</file>

<file path=ppt/tags/tag419.xml><?xml version="1.0" encoding="utf-8"?>
<p:tagLst xmlns:p="http://schemas.openxmlformats.org/presentationml/2006/main">
  <p:tag name="KSO_WM_SLIDE_CONTENT_ORIENTATION" val="left"/>
  <p:tag name="KSO_WM_SLIDE_HAS_MASK" val="0"/>
  <p:tag name="KSO_WM_SLIDE_ITEM_CNT" val="0"/>
  <p:tag name="KSO_WM_SLIDE_TYPE" val="sectionTitle"/>
  <p:tag name="KSO_WM_TEMPLATE_SUBCATEGORY" val="29"/>
  <p:tag name="KSO_WM_BEAUTIFY_FLAG" val="#wm#"/>
  <p:tag name="KSO_WM_TEMPLATE_SLIDE_ID" val="slide_0e3ab8503af4c08e"/>
  <p:tag name="KSO_WM_TEMPLATE_INDEX" val="40480246"/>
  <p:tag name="KSO_WM_TEMPLATE_CATEGORY" val="custom"/>
  <p:tag name="KSO_WM_SLIDE_INDEX" val="3"/>
  <p:tag name="KSO_WM_SLIDE_ID" val="custom40480246_7"/>
  <p:tag name="KSO_WM_TEMPLATE_MASTER_TYPE" val="0"/>
  <p:tag name="KSO_WM_SLIDE_LAYOUT" val="a_e"/>
  <p:tag name="KSO_WM_SLIDE_LAYOUT_CNT" val="1_1"/>
  <p:tag name="KSO_WM_TAG_VERSION" val="3.0"/>
</p:tagLst>
</file>

<file path=ppt/tags/tag4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3.0"/>
  <p:tag name="KSO_WM_BEAUTIFY_FLAG" val="#wm#"/>
  <p:tag name="KSO_WM_TEMPLATE_CATEGORY" val="custom"/>
  <p:tag name="KSO_WM_TEMPLATE_USER_THEME" val="1"/>
  <p:tag name="KSO_WM_UNIT_ISNUMDGMTITLE" val="0"/>
  <p:tag name="KSO_WM_UNIT_NOCLEAR" val="0"/>
  <p:tag name="KSO_WM_TEMPLATE_INDEX" val="40480246"/>
</p:tagLst>
</file>

<file path=ppt/tags/tag420.xml><?xml version="1.0" encoding="utf-8"?>
<p:tagLst xmlns:p="http://schemas.openxmlformats.org/presentationml/2006/main">
  <p:tag name="KSO_WM_UNIT_TYPE" val="a"/>
  <p:tag name="KSO_WM_UNIT_INDEX" val="1"/>
  <p:tag name="KSO_WM_BEAUTIFY_FLAG" val="#wm#"/>
  <p:tag name="KSO_WM_TAG_VERSION" val="3.0"/>
</p:tagLst>
</file>

<file path=ppt/tags/tag421.xml><?xml version="1.0" encoding="utf-8"?>
<p:tagLst xmlns:p="http://schemas.openxmlformats.org/presentationml/2006/main">
  <p:tag name="KSO_WM_UNIT_TYPE" val="b"/>
  <p:tag name="KSO_WM_UNIT_INDEX" val="1"/>
  <p:tag name="KSO_WM_BEAUTIFY_FLAG" val="#wm#"/>
  <p:tag name="KSO_WM_TAG_VERSION" val="3.0"/>
</p:tagLst>
</file>

<file path=ppt/tags/tag422.xml><?xml version="1.0" encoding="utf-8"?>
<p:tagLst xmlns:p="http://schemas.openxmlformats.org/presentationml/2006/main">
  <p:tag name="KSO_WM_UNIT_TYPE" val="d"/>
  <p:tag name="KSO_WM_UNIT_INDEX" val="1"/>
  <p:tag name="KSO_WM_BEAUTIFY_FLAG" val="#wm#"/>
  <p:tag name="KSO_WM_TAG_VERSION" val="3.0"/>
</p:tagLst>
</file>

<file path=ppt/tags/tag423.xml><?xml version="1.0" encoding="utf-8"?>
<p:tagLst xmlns:p="http://schemas.openxmlformats.org/presentationml/2006/main">
  <p:tag name="KSO_WM_AILAYOUT_OPTION" val="1_0_1_0"/>
  <p:tag name="KSO_WM_BEAUTIFY_FLAG" val="#wm#"/>
  <p:tag name="KSO_WM_CARDGOUR_SOURCE_FROM" val="aipagebeautify"/>
  <p:tag name="KSO_WM_CARDGROUP_FEATURE" val="1*1*5*1*1"/>
  <p:tag name="KSO_WM_CARDGROUP_ID" val="aefdebb2b4aa4d6f896ae8806284ccb5"/>
  <p:tag name="KSO_WM_CARDGROUP_STYLE_INFO" val="C1_sc_p2*standard*0"/>
  <p:tag name="KSO_WM_FIGMA_FLAG" val="#fgm#"/>
  <p:tag name="KSO_WM_FOLLOW_SHAPE_UNIT_TAG" val="1_1_1*l_h_y*"/>
  <p:tag name="KSO_WM_NEWLAYOUT_GROUP_ID" val="6"/>
  <p:tag name="KSO_WM_NEWLAYOUT_ID" val="lay_b99aaf097699c23b0ef524d146b2e03b9267e5c2"/>
  <p:tag name="KSO_WM_SLIDE_FIGMA_DIAGRAM" val="1"/>
  <p:tag name="KSO_WM_UNIT_INDEX" val="1_1_1"/>
  <p:tag name="KSO_WM_UNIT_TYPE" val="l_h_i"/>
  <p:tag name="KSO_WM_CARDGROUP_LAYOUT_DATA" val="{&quot;cardRct&quot;:[960,4159.690500000001,10560,1680.1066666666666],&quot;lytRct&quot;:[960,4159,10560,5682],&quot;rct&quot;:[960,4159,10560,5681],&quot;spRct&quot;:[0,0,10559,1679]}"/>
</p:tagLst>
</file>

<file path=ppt/tags/tag424.xml><?xml version="1.0" encoding="utf-8"?>
<p:tagLst xmlns:p="http://schemas.openxmlformats.org/presentationml/2006/main">
  <p:tag name="KSO_WM_AILAYOUT_OPTION" val="1_0_1_0"/>
  <p:tag name="KSO_WM_BEAUTIFY_FLAG" val="#wm#"/>
  <p:tag name="KSO_WM_CARDGOUR_SOURCE_FROM" val="aipagebeautify"/>
  <p:tag name="KSO_WM_CARDGROUP_FEATURE" val="1*1*5*1*1"/>
  <p:tag name="KSO_WM_CARDGROUP_ID" val="aefdebb2b4aa4d6f896ae8806284ccb5"/>
  <p:tag name="KSO_WM_CARDGROUP_STYLE_INFO" val="C1_sc_p2*standard*0"/>
  <p:tag name="KSO_WM_FIGMA_FLAG" val="#fgm#"/>
  <p:tag name="KSO_WM_NEWLAYOUT_GROUP_ID" val="6"/>
  <p:tag name="KSO_WM_NEWLAYOUT_ID" val="lay_b99aaf097699c23b0ef524d146b2e03b9267e5c2"/>
  <p:tag name="KSO_WM_SLIDE_FIGMA_DIAGRAM" val="1"/>
  <p:tag name="KSO_WM_UNIT_INDEX" val="1_1_1"/>
  <p:tag name="KSO_WM_UNIT_PRESET_TEXT" val="请在此输入您的标题"/>
  <p:tag name="KSO_WM_UNIT_TYPE" val="l_h_a"/>
  <p:tag name="KSO_WM_CARDGROUP_LAYOUT_DATA" val="{&quot;cardRct&quot;:[960,4159.690500000001,10560,1680.1066666666666],&quot;lytRct&quot;:[960,4159,10560,5682],&quot;rct&quot;:[960,4159,10560,5681],&quot;spRct&quot;:[360,310,10199,869]}"/>
</p:tagLst>
</file>

<file path=ppt/tags/tag425.xml><?xml version="1.0" encoding="utf-8"?>
<p:tagLst xmlns:p="http://schemas.openxmlformats.org/presentationml/2006/main">
  <p:tag name="KSO_WM_AILAYOUT_OPTION" val="1_0_1_0"/>
  <p:tag name="KSO_WM_BEAUTIFY_FLAG" val="#wm#"/>
  <p:tag name="KSO_WM_CARDGOUR_SOURCE_FROM" val="aipagebeautify"/>
  <p:tag name="KSO_WM_CARDGROUP_FEATURE" val="1*1*5*1*1"/>
  <p:tag name="KSO_WM_CARDGROUP_ID" val="aefdebb2b4aa4d6f896ae8806284ccb5"/>
  <p:tag name="KSO_WM_CARDGROUP_STYLE_INFO" val="C1_sc_p2*standard*0"/>
  <p:tag name="KSO_WM_FIGMA_FLAG" val="#fgm#"/>
  <p:tag name="KSO_WM_NEWLAYOUT_GROUP_ID" val="6"/>
  <p:tag name="KSO_WM_NEWLAYOUT_ID" val="lay_b99aaf097699c23b0ef524d146b2e03b9267e5c2"/>
  <p:tag name="KSO_WM_SLIDE_FIGMA_DIAGRAM" val="1"/>
  <p:tag name="KSO_WM_UNIT_INDEX" val="1_1_1"/>
  <p:tag name="KSO_WM_UNIT_PRESET_TEXT" val="请在此输入您的文本。"/>
  <p:tag name="KSO_WM_UNIT_TYPE" val="l_h_f"/>
  <p:tag name="KSO_WM_CARDGROUP_LAYOUT_DATA" val="{&quot;cardRct&quot;:[960,4159.690500000001,10560,1680.1066666666666],&quot;lytRct&quot;:[960,4159,10560,5682],&quot;rct&quot;:[960,4159,10560,5681],&quot;spRct&quot;:[360,950,10199,1369]}"/>
</p:tagLst>
</file>

<file path=ppt/tags/tag426.xml><?xml version="1.0" encoding="utf-8"?>
<p:tagLst xmlns:p="http://schemas.openxmlformats.org/presentationml/2006/main">
  <p:tag name="KSO_WM_AILAYOUT_OPTION" val="1_0_1_0"/>
  <p:tag name="KSO_WM_BEAUTIFY_FLAG" val="#wm#"/>
  <p:tag name="KSO_WM_CARDGOUR_SOURCE_FROM" val="aipagebeautify"/>
  <p:tag name="KSO_WM_CARDGROUP_FEATURE" val="1*1*5*1*1"/>
  <p:tag name="KSO_WM_CARDGROUP_ID" val="aefdebb2b4aa4d6f896ae8806284ccb5"/>
  <p:tag name="KSO_WM_CARDGROUP_STYLE_INFO" val="C1_sc_p2*standard*0"/>
  <p:tag name="KSO_WM_FIGMA_FLAG" val="#fgm#"/>
  <p:tag name="KSO_WM_FOLLOW_SHAPE_UNIT_TAG" val="1_2_1*l_h_y*"/>
  <p:tag name="KSO_WM_NEWLAYOUT_GROUP_ID" val="6"/>
  <p:tag name="KSO_WM_NEWLAYOUT_ID" val="lay_b99aaf097699c23b0ef524d146b2e03b9267e5c2"/>
  <p:tag name="KSO_WM_SLIDE_FIGMA_DIAGRAM" val="1"/>
  <p:tag name="KSO_WM_UNIT_INDEX" val="1_2_1"/>
  <p:tag name="KSO_WM_UNIT_TYPE" val="l_h_i"/>
  <p:tag name="KSO_WM_CARDGROUP_LAYOUT_DATA" val="{&quot;cardRct&quot;:[960,6159.797166666667,10560,1680.1066666666666],&quot;lytRct&quot;:[960,4159,10560,5682],&quot;rct&quot;:[960,4159,10560,5681],&quot;spRct&quot;:[0,2000,10559,3679]}"/>
</p:tagLst>
</file>

<file path=ppt/tags/tag427.xml><?xml version="1.0" encoding="utf-8"?>
<p:tagLst xmlns:p="http://schemas.openxmlformats.org/presentationml/2006/main">
  <p:tag name="KSO_WM_AILAYOUT_OPTION" val="1_0_1_0"/>
  <p:tag name="KSO_WM_BEAUTIFY_FLAG" val="#wm#"/>
  <p:tag name="KSO_WM_CARDGOUR_SOURCE_FROM" val="aipagebeautify"/>
  <p:tag name="KSO_WM_CARDGROUP_FEATURE" val="1*1*5*1*1"/>
  <p:tag name="KSO_WM_CARDGROUP_ID" val="aefdebb2b4aa4d6f896ae8806284ccb5"/>
  <p:tag name="KSO_WM_CARDGROUP_STYLE_INFO" val="C1_sc_p2*standard*0"/>
  <p:tag name="KSO_WM_FIGMA_FLAG" val="#fgm#"/>
  <p:tag name="KSO_WM_NEWLAYOUT_GROUP_ID" val="6"/>
  <p:tag name="KSO_WM_NEWLAYOUT_ID" val="lay_b99aaf097699c23b0ef524d146b2e03b9267e5c2"/>
  <p:tag name="KSO_WM_SLIDE_FIGMA_DIAGRAM" val="1"/>
  <p:tag name="KSO_WM_UNIT_INDEX" val="1_2_1"/>
  <p:tag name="KSO_WM_UNIT_PRESET_TEXT" val="请在此输入您的标题"/>
  <p:tag name="KSO_WM_UNIT_TYPE" val="l_h_a"/>
  <p:tag name="KSO_WM_CARDGROUP_LAYOUT_DATA" val="{&quot;cardRct&quot;:[960,6159.797166666667,10560,1680.1066666666666],&quot;lytRct&quot;:[960,4159,10560,5682],&quot;rct&quot;:[960,4159,10560,5681],&quot;spRct&quot;:[360,2310,10199,2869]}"/>
</p:tagLst>
</file>

<file path=ppt/tags/tag428.xml><?xml version="1.0" encoding="utf-8"?>
<p:tagLst xmlns:p="http://schemas.openxmlformats.org/presentationml/2006/main">
  <p:tag name="KSO_WM_AILAYOUT_OPTION" val="1_0_1_0"/>
  <p:tag name="KSO_WM_BEAUTIFY_FLAG" val="#wm#"/>
  <p:tag name="KSO_WM_CARDGOUR_SOURCE_FROM" val="aipagebeautify"/>
  <p:tag name="KSO_WM_CARDGROUP_FEATURE" val="1*1*5*1*1"/>
  <p:tag name="KSO_WM_CARDGROUP_ID" val="aefdebb2b4aa4d6f896ae8806284ccb5"/>
  <p:tag name="KSO_WM_CARDGROUP_STYLE_INFO" val="C1_sc_p2*standard*0"/>
  <p:tag name="KSO_WM_FIGMA_FLAG" val="#fgm#"/>
  <p:tag name="KSO_WM_NEWLAYOUT_GROUP_ID" val="6"/>
  <p:tag name="KSO_WM_NEWLAYOUT_ID" val="lay_b99aaf097699c23b0ef524d146b2e03b9267e5c2"/>
  <p:tag name="KSO_WM_SLIDE_FIGMA_DIAGRAM" val="1"/>
  <p:tag name="KSO_WM_UNIT_INDEX" val="1_2_1"/>
  <p:tag name="KSO_WM_UNIT_PRESET_TEXT" val="请在此输入您的文本。"/>
  <p:tag name="KSO_WM_UNIT_TYPE" val="l_h_f"/>
  <p:tag name="KSO_WM_CARDGROUP_LAYOUT_DATA" val="{&quot;cardRct&quot;:[960,6159.797166666667,10560,1680.1066666666666],&quot;lytRct&quot;:[960,4159,10560,5682],&quot;rct&quot;:[960,4159,10560,5681],&quot;spRct&quot;:[360,2950,10199,3369]}"/>
</p:tagLst>
</file>

<file path=ppt/tags/tag429.xml><?xml version="1.0" encoding="utf-8"?>
<p:tagLst xmlns:p="http://schemas.openxmlformats.org/presentationml/2006/main">
  <p:tag name="KSO_WM_AILAYOUT_OPTION" val="1_0_1_0"/>
  <p:tag name="KSO_WM_BEAUTIFY_FLAG" val="#wm#"/>
  <p:tag name="KSO_WM_CARDGOUR_SOURCE_FROM" val="aipagebeautify"/>
  <p:tag name="KSO_WM_CARDGROUP_FEATURE" val="1*1*5*1*1"/>
  <p:tag name="KSO_WM_CARDGROUP_ID" val="aefdebb2b4aa4d6f896ae8806284ccb5"/>
  <p:tag name="KSO_WM_CARDGROUP_STYLE_INFO" val="C1_sc_p2*standard*0"/>
  <p:tag name="KSO_WM_FIGMA_FLAG" val="#fgm#"/>
  <p:tag name="KSO_WM_FOLLOW_SHAPE_UNIT_TAG" val="1_3_1*l_h_y*"/>
  <p:tag name="KSO_WM_NEWLAYOUT_GROUP_ID" val="6"/>
  <p:tag name="KSO_WM_NEWLAYOUT_ID" val="lay_b99aaf097699c23b0ef524d146b2e03b9267e5c2"/>
  <p:tag name="KSO_WM_SLIDE_FIGMA_DIAGRAM" val="1"/>
  <p:tag name="KSO_WM_UNIT_INDEX" val="1_3_1"/>
  <p:tag name="KSO_WM_UNIT_TYPE" val="l_h_i"/>
  <p:tag name="KSO_WM_CARDGROUP_LAYOUT_DATA" val="{&quot;cardRct&quot;:[960,8159.903833333333,10560,1680.1066666666666],&quot;lytRct&quot;:[960,4159,10560,5682],&quot;rct&quot;:[960,4159,10560,5681],&quot;spRct&quot;:[0,4000,10559,5680]}"/>
</p:tagLst>
</file>

<file path=ppt/tags/tag43.xml><?xml version="1.0" encoding="utf-8"?>
<p:tagLst xmlns:p="http://schemas.openxmlformats.org/presentationml/2006/main">
  <p:tag name="KSO_WM_UNIT_TYPE" val="f"/>
  <p:tag name="KSO_WM_UNIT_INDEX" val="1"/>
  <p:tag name="KSO_WM_UNIT_ID" val="_3*f*1"/>
  <p:tag name="KSO_WM_BEAUTIFY_FLAG" val="#wm#"/>
  <p:tag name="KSO_WM_TAG_VERSION" val="3.0"/>
  <p:tag name="KSO_WM_UNIT_LAYERLEVEL" val="1"/>
  <p:tag name="KSO_WM_TEMPLATE_CATEGORY" val="custom"/>
  <p:tag name="KSO_WM_TEMPLATE_USER_THEME" val="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TEMPLATE_INDEX" val="40480246"/>
</p:tagLst>
</file>

<file path=ppt/tags/tag430.xml><?xml version="1.0" encoding="utf-8"?>
<p:tagLst xmlns:p="http://schemas.openxmlformats.org/presentationml/2006/main">
  <p:tag name="KSO_WM_AILAYOUT_OPTION" val="1_0_1_0"/>
  <p:tag name="KSO_WM_BEAUTIFY_FLAG" val="#wm#"/>
  <p:tag name="KSO_WM_CARDGOUR_SOURCE_FROM" val="aipagebeautify"/>
  <p:tag name="KSO_WM_CARDGROUP_FEATURE" val="1*1*5*1*1"/>
  <p:tag name="KSO_WM_CARDGROUP_ID" val="aefdebb2b4aa4d6f896ae8806284ccb5"/>
  <p:tag name="KSO_WM_CARDGROUP_STYLE_INFO" val="C1_sc_p2*standard*0"/>
  <p:tag name="KSO_WM_FIGMA_FLAG" val="#fgm#"/>
  <p:tag name="KSO_WM_NEWLAYOUT_GROUP_ID" val="6"/>
  <p:tag name="KSO_WM_NEWLAYOUT_ID" val="lay_b99aaf097699c23b0ef524d146b2e03b9267e5c2"/>
  <p:tag name="KSO_WM_SLIDE_FIGMA_DIAGRAM" val="1"/>
  <p:tag name="KSO_WM_UNIT_INDEX" val="1_3_1"/>
  <p:tag name="KSO_WM_UNIT_PRESET_TEXT" val="请在此输入您的标题"/>
  <p:tag name="KSO_WM_UNIT_TYPE" val="l_h_a"/>
  <p:tag name="KSO_WM_CARDGROUP_LAYOUT_DATA" val="{&quot;cardRct&quot;:[960,8159.903833333333,10560,1680.1066666666666],&quot;lytRct&quot;:[960,4159,10560,5682],&quot;rct&quot;:[960,4159,10560,5681],&quot;spRct&quot;:[360,4310,10199,4869]}"/>
</p:tagLst>
</file>

<file path=ppt/tags/tag431.xml><?xml version="1.0" encoding="utf-8"?>
<p:tagLst xmlns:p="http://schemas.openxmlformats.org/presentationml/2006/main">
  <p:tag name="KSO_WM_AILAYOUT_OPTION" val="1_0_1_0"/>
  <p:tag name="KSO_WM_BEAUTIFY_FLAG" val="#wm#"/>
  <p:tag name="KSO_WM_CARDGOUR_SOURCE_FROM" val="aipagebeautify"/>
  <p:tag name="KSO_WM_CARDGROUP_FEATURE" val="1*1*5*1*1"/>
  <p:tag name="KSO_WM_CARDGROUP_ID" val="aefdebb2b4aa4d6f896ae8806284ccb5"/>
  <p:tag name="KSO_WM_CARDGROUP_STYLE_INFO" val="C1_sc_p2*standard*0"/>
  <p:tag name="KSO_WM_FIGMA_FLAG" val="#fgm#"/>
  <p:tag name="KSO_WM_NEWLAYOUT_GROUP_ID" val="6"/>
  <p:tag name="KSO_WM_NEWLAYOUT_ID" val="lay_b99aaf097699c23b0ef524d146b2e03b9267e5c2"/>
  <p:tag name="KSO_WM_SLIDE_FIGMA_DIAGRAM" val="1"/>
  <p:tag name="KSO_WM_UNIT_INDEX" val="1_3_1"/>
  <p:tag name="KSO_WM_UNIT_PRESET_TEXT" val="请在此输入您的文本。"/>
  <p:tag name="KSO_WM_UNIT_TYPE" val="l_h_f"/>
  <p:tag name="KSO_WM_CARDGROUP_LAYOUT_DATA" val="{&quot;cardRct&quot;:[960,8159.903833333333,10560,1680.1066666666666],&quot;lytRct&quot;:[960,4159,10560,5682],&quot;rct&quot;:[960,4159,10560,5681],&quot;spRct&quot;:[360,4950,10199,5369]}"/>
</p:tagLst>
</file>

<file path=ppt/tags/tag432.xml><?xml version="1.0" encoding="utf-8"?>
<p:tagLst xmlns:p="http://schemas.openxmlformats.org/presentationml/2006/main">
  <p:tag name="KSO_WM_TEMPLATE_SLIDE_ID" val="lay_b99aaf097699c23b0ef524d146b2e03b9267e5c2"/>
  <p:tag name="KSO_WM_SLIDE_ITEM_CNT" val="3"/>
  <p:tag name="KSO_WM_SLIDE_CHECK_HASH" val="fffb9bf455ae3768ed0301e77bb63633c19a486b"/>
</p:tagLst>
</file>

<file path=ppt/tags/tag433.xml><?xml version="1.0" encoding="utf-8"?>
<p:tagLst xmlns:p="http://schemas.openxmlformats.org/presentationml/2006/main">
  <p:tag name="KSO_WM_BEAUTIFY_FLAG" val="#fgm#"/>
  <p:tag name="KSO_WM_FIGMA_FLAG" val="#fgm#"/>
  <p:tag name="KSO_WM_UNIT_INDEX" val="1"/>
  <p:tag name="KSO_WM_UNIT_TYPE" val="a"/>
  <p:tag name="KSO_WM_LAYOUT_CHECK_HASH" val="6436a933f78a82073e8a21d4529cd6154c7df89c"/>
  <p:tag name="KSO_WM_NEWLAYOUT_GROUP_ID" val="layout_10007"/>
  <p:tag name="KSO_WM_NEWLAYOUT_ID" val="slide_a6198808599c094b"/>
  <p:tag name="KSO_WM_UNIT_PRESET_TEXT" val="单击此处添加标题"/>
</p:tagLst>
</file>

<file path=ppt/tags/tag434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1_1"/>
  <p:tag name="KSO_WM_UNIT_TYPE" val="l_h_a"/>
  <p:tag name="KSO_WM_UNIT_PRESET_TEXT" val="单击此处添加项标题"/>
</p:tagLst>
</file>

<file path=ppt/tags/tag435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1_1"/>
  <p:tag name="KSO_WM_UNIT_TYPE" val="l_h_f"/>
  <p:tag name="KSO_WM_UNIT_PRESET_TEXT" val="单击此处添加项正文"/>
</p:tagLst>
</file>

<file path=ppt/tags/tag436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2_1"/>
  <p:tag name="KSO_WM_UNIT_TYPE" val="l_h_a"/>
  <p:tag name="KSO_WM_UNIT_PRESET_TEXT" val="单击此处添加项标题"/>
</p:tagLst>
</file>

<file path=ppt/tags/tag437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2_1"/>
  <p:tag name="KSO_WM_UNIT_TYPE" val="l_h_f"/>
  <p:tag name="KSO_WM_UNIT_PRESET_TEXT" val="单击此处添加项正文"/>
</p:tagLst>
</file>

<file path=ppt/tags/tag438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3_1"/>
  <p:tag name="KSO_WM_UNIT_TYPE" val="l_h_a"/>
  <p:tag name="KSO_WM_UNIT_PRESET_TEXT" val="单击此处添加项标题"/>
</p:tagLst>
</file>

<file path=ppt/tags/tag439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3_1"/>
  <p:tag name="KSO_WM_UNIT_TYPE" val="l_h_f"/>
  <p:tag name="KSO_WM_UNIT_PRESET_TEXT" val="单击此处添加项正文"/>
</p:tagLst>
</file>

<file path=ppt/tags/tag44.xml><?xml version="1.0" encoding="utf-8"?>
<p:tagLst xmlns:p="http://schemas.openxmlformats.org/presentationml/2006/main">
  <p:tag name="KSO_WM_UNIT_TYPE" val="f"/>
  <p:tag name="KSO_WM_UNIT_INDEX" val="2"/>
  <p:tag name="KSO_WM_UNIT_ID" val="_3*f*2"/>
  <p:tag name="KSO_WM_BEAUTIFY_FLAG" val="#wm#"/>
  <p:tag name="KSO_WM_TAG_VERSION" val="3.0"/>
  <p:tag name="KSO_WM_UNIT_LAYERLEVEL" val="1"/>
  <p:tag name="KSO_WM_TEMPLATE_CATEGORY" val="custom"/>
  <p:tag name="KSO_WM_TEMPLATE_USER_THEME" val="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TEMPLATE_INDEX" val="40480246"/>
</p:tagLst>
</file>

<file path=ppt/tags/tag440.xml><?xml version="1.0" encoding="utf-8"?>
<p:tagLst xmlns:p="http://schemas.openxmlformats.org/presentationml/2006/main">
  <p:tag name="KSO_WM_SLIDE_CONTENT_ORIENTATION" val=""/>
  <p:tag name="KSO_WM_SLIDE_HAS_MASK" val="0"/>
  <p:tag name="KSO_WM_SLIDE_ITEM_CNT" val="3"/>
  <p:tag name="KSO_WM_SLIDE_TYPE" val="text"/>
  <p:tag name="KSO_WM_TEMPLATE_SUBCATEGORY" val="29"/>
  <p:tag name="KSO_WM_BEAUTIFY_FLAG" val="#wm#"/>
  <p:tag name="KSO_WM_TEMPLATE_FIGMA_ID" val="69796625057"/>
  <p:tag name="KSO_WM_TEMPLATE_SLIDE_ID" val="slide_a6198808599c094b"/>
</p:tagLst>
</file>

<file path=ppt/tags/tag441.xml><?xml version="1.0" encoding="utf-8"?>
<p:tagLst xmlns:p="http://schemas.openxmlformats.org/presentationml/2006/main">
  <p:tag name="KSO_WM_BEAUTIFY_FLAG" val="#fgm#"/>
  <p:tag name="KSO_WM_FIGMA_FLAG" val="#fgm#"/>
  <p:tag name="KSO_WM_UNIT_INDEX" val="1"/>
  <p:tag name="KSO_WM_UNIT_TYPE" val="a"/>
  <p:tag name="KSO_WM_LAYOUT_CHECK_HASH" val="b5d1151748a874708d95c86de5a348095fa867a3"/>
  <p:tag name="KSO_WM_NEWLAYOUT_GROUP_ID" val="layout_6"/>
  <p:tag name="KSO_WM_NEWLAYOUT_ID" val="slide_20c7e24892b2d060"/>
  <p:tag name="KSO_WM_UNIT_PRESET_TEXT" val="单击此处添加标题"/>
</p:tagLst>
</file>

<file path=ppt/tags/tag442.xml><?xml version="1.0" encoding="utf-8"?>
<p:tagLst xmlns:p="http://schemas.openxmlformats.org/presentationml/2006/main">
  <p:tag name="KSO_WM_BEAUTIFY_FLAG" val="#fgm#"/>
  <p:tag name="KSO_WM_FIGMA_FLAG" val="#fgm#"/>
  <p:tag name="KSO_WM_UNIT_INDEX" val="1"/>
  <p:tag name="KSO_WM_UNIT_TYPE" val="d"/>
  <p:tag name="MH_PIC_SOURCE_TYPE" val="generate_slide_ai*{&quot;id&quot;:&quot;http://zh-ai-group.ks3-cn-beijing-internal.ksyun.com/image_generate/image_process/production/202604/cbd8e155-74d7-4565-a964-764854af7150.jpg?Expires=1808362605\u0026AWSAccessKeyId=AKLT9NSy7kh8TIS1UzNqLRY2\u0026Signature=aK5bq7h64PfhKcioyPfzwq4Aumc%3D&quot;,&quot;product_name&quot;:&quot;wps-wpp-pc&quot;,&quot;intention_code&quot;:&quot;wps_wpp_generate_theme_pay&quot;}*auto_qingqiu_3.0.7_prod*1776826599987_f00ef7_8bd791d002b0-slide-13"/>
</p:tagLst>
</file>

<file path=ppt/tags/tag443.xml><?xml version="1.0" encoding="utf-8"?>
<p:tagLst xmlns:p="http://schemas.openxmlformats.org/presentationml/2006/main">
  <p:tag name="KSO_WM_FIGMA_DECORATION_INDEX" val="19"/>
  <p:tag name="$PH_EXT" val="2"/>
  <p:tag name="KSO_WM_BEAUTIFY_FLAG" val="#fgm#"/>
  <p:tag name="KSO_WM_DIAGRAM_GROUP_CODE" val="1"/>
  <p:tag name="KSO_WM_FIGMA_FLAG" val="#fgm#"/>
  <p:tag name="KSO_WM_SYNC_SLIDE_TEXT" val="1"/>
  <p:tag name="KSO_WM_UNIT_INDEX" val="1_1_1"/>
  <p:tag name="KSO_WM_UNIT_TYPE" val="l_h_i"/>
  <p:tag name="KSO_WM_UNIT_PRESET_TEXT" val=" "/>
</p:tagLst>
</file>

<file path=ppt/tags/tag444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1_1"/>
  <p:tag name="KSO_WM_UNIT_TYPE" val="l_h_a"/>
  <p:tag name="KSO_WM_UNIT_PRESET_TEXT" val="单击此处添加项标题"/>
</p:tagLst>
</file>

<file path=ppt/tags/tag445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1_1"/>
  <p:tag name="KSO_WM_UNIT_TYPE" val="l_h_f"/>
  <p:tag name="KSO_WM_UNIT_PRESET_TEXT" val="单击此处添加项正文"/>
</p:tagLst>
</file>

<file path=ppt/tags/tag446.xml><?xml version="1.0" encoding="utf-8"?>
<p:tagLst xmlns:p="http://schemas.openxmlformats.org/presentationml/2006/main">
  <p:tag name="KSO_WM_FIGMA_DECORATION_INDEX" val="19"/>
  <p:tag name="$PH_EXT" val="2"/>
  <p:tag name="KSO_WM_BEAUTIFY_FLAG" val="#fgm#"/>
  <p:tag name="KSO_WM_DIAGRAM_GROUP_CODE" val="1"/>
  <p:tag name="KSO_WM_FIGMA_FLAG" val="#fgm#"/>
  <p:tag name="KSO_WM_SYNC_SLIDE_TEXT" val="1"/>
  <p:tag name="KSO_WM_UNIT_INDEX" val="1_2_1"/>
  <p:tag name="KSO_WM_UNIT_TYPE" val="l_h_i"/>
  <p:tag name="KSO_WM_UNIT_PRESET_TEXT" val=" "/>
</p:tagLst>
</file>

<file path=ppt/tags/tag447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2_1"/>
  <p:tag name="KSO_WM_UNIT_TYPE" val="l_h_a"/>
  <p:tag name="KSO_WM_UNIT_PRESET_TEXT" val="单击此处添加项标题"/>
</p:tagLst>
</file>

<file path=ppt/tags/tag448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2_1"/>
  <p:tag name="KSO_WM_UNIT_TYPE" val="l_h_f"/>
  <p:tag name="KSO_WM_UNIT_PRESET_TEXT" val="单击此处添加项正文"/>
</p:tagLst>
</file>

<file path=ppt/tags/tag449.xml><?xml version="1.0" encoding="utf-8"?>
<p:tagLst xmlns:p="http://schemas.openxmlformats.org/presentationml/2006/main">
  <p:tag name="KSO_WM_FIGMA_DECORATION_INDEX" val="19"/>
  <p:tag name="$PH_EXT" val="2"/>
  <p:tag name="KSO_WM_BEAUTIFY_FLAG" val="#fgm#"/>
  <p:tag name="KSO_WM_DIAGRAM_GROUP_CODE" val="1"/>
  <p:tag name="KSO_WM_FIGMA_FLAG" val="#fgm#"/>
  <p:tag name="KSO_WM_SYNC_SLIDE_TEXT" val="1"/>
  <p:tag name="KSO_WM_UNIT_INDEX" val="1_3_1"/>
  <p:tag name="KSO_WM_UNIT_TYPE" val="l_h_i"/>
  <p:tag name="KSO_WM_UNIT_PRESET_TEXT" val=" "/>
</p:tagLst>
</file>

<file path=ppt/tags/tag45.xml><?xml version="1.0" encoding="utf-8"?>
<p:tagLst xmlns:p="http://schemas.openxmlformats.org/presentationml/2006/main">
  <p:tag name="KSO_WM_UNIT_ID" val="_3**"/>
  <p:tag name="KSO_WM_BEAUTIFY_FLAG" val="#wm#"/>
  <p:tag name="KSO_WM_TAG_VERSION" val="3.0"/>
  <p:tag name="KSO_WM_UNIT_LAYERLEVEL" val="1"/>
  <p:tag name="KSO_WM_TEMPLATE_CATEGORY" val="custom"/>
  <p:tag name="KSO_WM_TEMPLATE_USER_THEME" val="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TEMPLATE_INDEX" val="40480246"/>
</p:tagLst>
</file>

<file path=ppt/tags/tag450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3_1"/>
  <p:tag name="KSO_WM_UNIT_TYPE" val="l_h_a"/>
  <p:tag name="KSO_WM_UNIT_PRESET_TEXT" val="单击此处添加项标题"/>
</p:tagLst>
</file>

<file path=ppt/tags/tag451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3_1"/>
  <p:tag name="KSO_WM_UNIT_TYPE" val="l_h_f"/>
  <p:tag name="KSO_WM_UNIT_PRESET_TEXT" val="单击此处添加项正文"/>
</p:tagLst>
</file>

<file path=ppt/tags/tag452.xml><?xml version="1.0" encoding="utf-8"?>
<p:tagLst xmlns:p="http://schemas.openxmlformats.org/presentationml/2006/main">
  <p:tag name="KSO_WM_SLIDE_CONTENT_ORIENTATION" val=""/>
  <p:tag name="KSO_WM_SLIDE_HAS_MASK" val="0"/>
  <p:tag name="KSO_WM_SLIDE_ITEM_CNT" val="3"/>
  <p:tag name="KSO_WM_SLIDE_TYPE" val="text"/>
  <p:tag name="KSO_WM_TEMPLATE_SUBCATEGORY" val="29"/>
  <p:tag name="KSO_WM_BEAUTIFY_FLAG" val="#wm#"/>
  <p:tag name="KSO_WM_TEMPLATE_FIGMA_ID" val="69796625057"/>
  <p:tag name="KSO_WM_TEMPLATE_SLIDE_ID" val="slide_20c7e24892b2d060"/>
</p:tagLst>
</file>

<file path=ppt/tags/tag453.xml><?xml version="1.0" encoding="utf-8"?>
<p:tagLst xmlns:p="http://schemas.openxmlformats.org/presentationml/2006/main">
  <p:tag name="KSO_WM_UNIT_HIGHLIGHT" val="0"/>
  <p:tag name="KSO_WM_BEAUTIFY_FLAG" val="#wm#"/>
  <p:tag name="KSO_WM_UNIT_INDEX" val="1"/>
  <p:tag name="KSO_WM_UNIT_TEXT_TYPE" val="1"/>
  <p:tag name="KSO_WM_UNIT_TYPE" val="a"/>
  <p:tag name="KSO_WM_LAYOUT_CHECK_HASH" val="16e79b899afc33ca64ae5c5d7255207abaf4337b"/>
  <p:tag name="KSO_WM_NEWLAYOUT_ID" val="1072"/>
  <p:tag name="KSO_WM_UNIT_PRESET_TEXT" val="单击此处添加章节标题"/>
  <p:tag name="KSO_WM_FIGMA_FLAG" val="#fgm#"/>
  <p:tag name="KSO_WM_UNIT_ID" val="_10*a*1"/>
  <p:tag name="KSO_WM_TAG_VERSION" val="3.0"/>
  <p:tag name="KSO_WM_UNIT_ISNUMDGMTITLE" val="0"/>
  <p:tag name="KSO_WM_UNIT_NOCLEAR" val="0"/>
  <p:tag name="KSO_WM_UNIT_COMPATIBLE" val="0"/>
  <p:tag name="KSO_WM_UNIT_DIAGRAM_ISNUMVISUAL" val="0"/>
  <p:tag name="KSO_WM_UNIT_DIAGRAM_ISREFERUNIT" val="0"/>
  <p:tag name="KSO_WM_UNIT_LAYERLEVEL" val="1"/>
  <p:tag name="KSO_WM_TEMPLATE_INDEX" val="40480246"/>
  <p:tag name="KSO_WM_TEMPLATE_CATEGORY" val="custom"/>
</p:tagLst>
</file>

<file path=ppt/tags/tag454.xml><?xml version="1.0" encoding="utf-8"?>
<p:tagLst xmlns:p="http://schemas.openxmlformats.org/presentationml/2006/main">
  <p:tag name="KSO_WM_UNIT_HIGHLIGHT" val="0"/>
  <p:tag name="KSO_WM_BEAUTIFY_FLAG" val="#wm#"/>
  <p:tag name="KSO_WM_UNIT_INDEX" val="1"/>
  <p:tag name="KSO_WM_UNIT_TYPE" val="e"/>
  <p:tag name="KSO_WM_UNIT_PRESET_TEXT" val="01"/>
  <p:tag name="KSO_WM_FIGMA_FLAG" val="#fgm#"/>
  <p:tag name="KSO_WM_UNIT_ID" val="_10*e*1"/>
  <p:tag name="KSO_WM_TAG_VERSION" val="3.0"/>
  <p:tag name="KSO_WM_UNIT_ISNUMDGMTITLE" val="0"/>
  <p:tag name="KSO_WM_UNIT_NOCLEAR" val="0"/>
  <p:tag name="KSO_WM_UNIT_COMPATIBLE" val="0"/>
  <p:tag name="KSO_WM_UNIT_DIAGRAM_ISNUMVISUAL" val="0"/>
  <p:tag name="KSO_WM_UNIT_DIAGRAM_ISREFERUNIT" val="0"/>
  <p:tag name="KSO_WM_UNIT_LAYERLEVEL" val="1"/>
  <p:tag name="KSO_WM_TEMPLATE_INDEX" val="40480246"/>
  <p:tag name="KSO_WM_TEMPLATE_CATEGORY" val="custom"/>
</p:tagLst>
</file>

<file path=ppt/tags/tag455.xml><?xml version="1.0" encoding="utf-8"?>
<p:tagLst xmlns:p="http://schemas.openxmlformats.org/presentationml/2006/main">
  <p:tag name="KSO_WM_SLIDE_CONTENT_ORIENTATION" val="left"/>
  <p:tag name="KSO_WM_SLIDE_HAS_MASK" val="0"/>
  <p:tag name="KSO_WM_SLIDE_ITEM_CNT" val="0"/>
  <p:tag name="KSO_WM_SLIDE_TYPE" val="sectionTitle"/>
  <p:tag name="KSO_WM_TEMPLATE_SUBCATEGORY" val="29"/>
  <p:tag name="KSO_WM_BEAUTIFY_FLAG" val="#wm#"/>
  <p:tag name="KSO_WM_TEMPLATE_SLIDE_ID" val="slide_0e3ab8503af4c08e"/>
  <p:tag name="KSO_WM_TEMPLATE_INDEX" val="40480246"/>
  <p:tag name="KSO_WM_TEMPLATE_CATEGORY" val="custom"/>
  <p:tag name="KSO_WM_SLIDE_INDEX" val="3"/>
  <p:tag name="KSO_WM_SLIDE_ID" val="custom40480246_7"/>
  <p:tag name="KSO_WM_TEMPLATE_MASTER_TYPE" val="0"/>
  <p:tag name="KSO_WM_SLIDE_LAYOUT" val="a_e"/>
  <p:tag name="KSO_WM_SLIDE_LAYOUT_CNT" val="1_1"/>
  <p:tag name="KSO_WM_TAG_VERSION" val="3.0"/>
</p:tagLst>
</file>

<file path=ppt/tags/tag456.xml><?xml version="1.0" encoding="utf-8"?>
<p:tagLst xmlns:p="http://schemas.openxmlformats.org/presentationml/2006/main">
  <p:tag name="KSO_WM_BEAUTIFY_FLAG" val="#fgm#"/>
  <p:tag name="KSO_WM_FIGMA_FLAG" val="#fgm#"/>
  <p:tag name="KSO_WM_UNIT_INDEX" val="1"/>
  <p:tag name="KSO_WM_UNIT_TYPE" val="a"/>
  <p:tag name="KSO_WM_LAYOUT_CHECK_HASH" val="c012b963c9f5a1d65de00dc6d23c40370e95c4fa"/>
  <p:tag name="KSO_WM_NEWLAYOUT_GROUP_ID" val="layout_35"/>
  <p:tag name="KSO_WM_NEWLAYOUT_ID" val="slide_cc27dbcb5c1d224a"/>
  <p:tag name="KSO_WM_UNIT_PRESET_TEXT" val="单击此处添加标题"/>
</p:tagLst>
</file>

<file path=ppt/tags/tag457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1_2"/>
  <p:tag name="KSO_WM_UNIT_SUBTYPE" val="d"/>
  <p:tag name="KSO_WM_UNIT_TYPE" val="l_h_i"/>
  <p:tag name="KSO_WM_UNIT_PRESET_TEXT" val="01"/>
</p:tagLst>
</file>

<file path=ppt/tags/tag458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1_1"/>
  <p:tag name="KSO_WM_UNIT_TYPE" val="l_h_a"/>
  <p:tag name="KSO_WM_UNIT_PRESET_TEXT" val="单击此处添加项标题"/>
</p:tagLst>
</file>

<file path=ppt/tags/tag459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1_1"/>
  <p:tag name="KSO_WM_UNIT_TYPE" val="l_h_f"/>
  <p:tag name="KSO_WM_UNIT_PRESET_TEXT" val="单击此处添加项正文"/>
</p:tagLst>
</file>

<file path=ppt/tags/tag46.xml><?xml version="1.0" encoding="utf-8"?>
<p:tagLst xmlns:p="http://schemas.openxmlformats.org/presentationml/2006/main">
  <p:tag name="KSO_WM_UNIT_ID" val="_3**"/>
  <p:tag name="KSO_WM_BEAUTIFY_FLAG" val="#wm#"/>
  <p:tag name="KSO_WM_TAG_VERSION" val="3.0"/>
  <p:tag name="KSO_WM_UNIT_LAYERLEVEL" val="1"/>
  <p:tag name="KSO_WM_TEMPLATE_CATEGORY" val="custom"/>
  <p:tag name="KSO_WM_TEMPLATE_USER_THEME" val="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TEMPLATE_INDEX" val="40480246"/>
</p:tagLst>
</file>

<file path=ppt/tags/tag460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2_2"/>
  <p:tag name="KSO_WM_UNIT_SUBTYPE" val="d"/>
  <p:tag name="KSO_WM_UNIT_TYPE" val="l_h_i"/>
  <p:tag name="KSO_WM_UNIT_PRESET_TEXT" val="02"/>
</p:tagLst>
</file>

<file path=ppt/tags/tag461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2_1"/>
  <p:tag name="KSO_WM_UNIT_TYPE" val="l_h_a"/>
  <p:tag name="KSO_WM_UNIT_PRESET_TEXT" val="单击此处添加项标题"/>
</p:tagLst>
</file>

<file path=ppt/tags/tag462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2_1"/>
  <p:tag name="KSO_WM_UNIT_TYPE" val="l_h_f"/>
  <p:tag name="KSO_WM_UNIT_PRESET_TEXT" val="单击此处添加项正文"/>
</p:tagLst>
</file>

<file path=ppt/tags/tag463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3_2"/>
  <p:tag name="KSO_WM_UNIT_SUBTYPE" val="d"/>
  <p:tag name="KSO_WM_UNIT_TYPE" val="l_h_i"/>
  <p:tag name="KSO_WM_UNIT_PRESET_TEXT" val="03"/>
</p:tagLst>
</file>

<file path=ppt/tags/tag464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3_1"/>
  <p:tag name="KSO_WM_UNIT_TYPE" val="l_h_a"/>
  <p:tag name="KSO_WM_UNIT_PRESET_TEXT" val="单击此处添加项标题"/>
</p:tagLst>
</file>

<file path=ppt/tags/tag465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3_1"/>
  <p:tag name="KSO_WM_UNIT_TYPE" val="l_h_f"/>
  <p:tag name="KSO_WM_UNIT_PRESET_TEXT" val="单击此处添加项正文"/>
</p:tagLst>
</file>

<file path=ppt/tags/tag466.xml><?xml version="1.0" encoding="utf-8"?>
<p:tagLst xmlns:p="http://schemas.openxmlformats.org/presentationml/2006/main">
  <p:tag name="KSO_WM_SLIDE_CONTENT_ORIENTATION" val=""/>
  <p:tag name="KSO_WM_SLIDE_HAS_MASK" val="0"/>
  <p:tag name="KSO_WM_SLIDE_ITEM_CNT" val="3"/>
  <p:tag name="KSO_WM_SLIDE_TYPE" val="text"/>
  <p:tag name="KSO_WM_TEMPLATE_SUBCATEGORY" val="29"/>
  <p:tag name="KSO_WM_BEAUTIFY_FLAG" val="#wm#"/>
  <p:tag name="KSO_WM_TEMPLATE_FIGMA_ID" val="69796625057"/>
  <p:tag name="KSO_WM_TEMPLATE_SLIDE_ID" val="slide_cc27dbcb5c1d224a"/>
</p:tagLst>
</file>

<file path=ppt/tags/tag467.xml><?xml version="1.0" encoding="utf-8"?>
<p:tagLst xmlns:p="http://schemas.openxmlformats.org/presentationml/2006/main">
  <p:tag name="KSO_WM_BEAUTIFY_FLAG" val="#fgm#"/>
  <p:tag name="KSO_WM_FIGMA_FLAG" val="#fgm#"/>
  <p:tag name="KSO_WM_UNIT_INDEX" val="1"/>
  <p:tag name="KSO_WM_UNIT_TYPE" val="a"/>
  <p:tag name="KSO_WM_LAYOUT_CHECK_HASH" val="afecafa3d7f6d23fe2a2b65e848a877f342b6628"/>
  <p:tag name="KSO_WM_NEWLAYOUT_GROUP_ID" val="layout_42"/>
  <p:tag name="KSO_WM_NEWLAYOUT_ID" val="slide_dd2f059f6dfe3f3e"/>
  <p:tag name="KSO_WM_UNIT_PRESET_TEXT" val="单击此处添加标题"/>
</p:tagLst>
</file>

<file path=ppt/tags/tag468.xml><?xml version="1.0" encoding="utf-8"?>
<p:tagLst xmlns:p="http://schemas.openxmlformats.org/presentationml/2006/main">
  <p:tag name="KSO_WM_BEAUTIFY_FLAG" val="#fgm#"/>
  <p:tag name="KSO_WM_FIGMA_FLAG" val="#fgm#"/>
  <p:tag name="KSO_WM_UNIT_INDEX" val="1"/>
  <p:tag name="KSO_WM_UNIT_TYPE" val="d"/>
  <p:tag name="MH_PIC_SOURCE_TYPE" val="generate_slide_ai*{&quot;id&quot;:&quot;https://sjzg-images.ks3-cn-beijing-internal.ksyun.com/tim_gen_images/doubao_gen/72313e8adf1a944f87202e8694e8113a_0.png?Expires=1776912999\u0026AWSAccessKeyId=AKLTHzmNYxS86KQFnb2pvxtA\u0026Signature=63lnQADZkUrfnGtJFhRgz05mZ4Q%3D&quot;,&quot;product_name&quot;:&quot;wps-wpp-pc&quot;,&quot;intention_code&quot;:&quot;wps_wpp_generate_theme_pay&quot;}*auto_cache_hit_3.0.7_prod*1776826599987_f00ef7_8bd791d002b0-slide-16"/>
</p:tagLst>
</file>

<file path=ppt/tags/tag469.xml><?xml version="1.0" encoding="utf-8"?>
<p:tagLst xmlns:p="http://schemas.openxmlformats.org/presentationml/2006/main">
  <p:tag name="KSO_WM_FIGMA_DECORATION_INDEX" val="19"/>
  <p:tag name="$PH_EXT" val="2"/>
  <p:tag name="KSO_WM_BEAUTIFY_FLAG" val="#fgm#"/>
  <p:tag name="KSO_WM_DIAGRAM_GROUP_CODE" val="1"/>
  <p:tag name="KSO_WM_FIGMA_FLAG" val="#fgm#"/>
  <p:tag name="KSO_WM_SYNC_SLIDE_TEXT" val="1"/>
  <p:tag name="KSO_WM_UNIT_INDEX" val="1_1_1"/>
  <p:tag name="KSO_WM_UNIT_TYPE" val="l_h_i"/>
  <p:tag name="KSO_WM_UNIT_PRESET_TEXT" val=" "/>
</p:tagLst>
</file>

<file path=ppt/tags/tag47.xml><?xml version="1.0" encoding="utf-8"?>
<p:tagLst xmlns:p="http://schemas.openxmlformats.org/presentationml/2006/main">
  <p:tag name="KSO_WM_UNIT_ID" val="_3**"/>
  <p:tag name="KSO_WM_BEAUTIFY_FLAG" val="#wm#"/>
  <p:tag name="KSO_WM_TAG_VERSION" val="3.0"/>
  <p:tag name="KSO_WM_UNIT_LAYERLEVEL" val="1"/>
  <p:tag name="KSO_WM_TEMPLATE_CATEGORY" val="custom"/>
  <p:tag name="KSO_WM_TEMPLATE_USER_THEME" val="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TEMPLATE_INDEX" val="40480246"/>
</p:tagLst>
</file>

<file path=ppt/tags/tag470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1_1"/>
  <p:tag name="KSO_WM_UNIT_TYPE" val="l_h_a"/>
  <p:tag name="KSO_WM_UNIT_PRESET_TEXT" val="单击此处添加项标题"/>
</p:tagLst>
</file>

<file path=ppt/tags/tag471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1_1"/>
  <p:tag name="KSO_WM_UNIT_TYPE" val="l_h_f"/>
  <p:tag name="KSO_WM_UNIT_PRESET_TEXT" val="单击此处添加项正文"/>
</p:tagLst>
</file>

<file path=ppt/tags/tag472.xml><?xml version="1.0" encoding="utf-8"?>
<p:tagLst xmlns:p="http://schemas.openxmlformats.org/presentationml/2006/main">
  <p:tag name="KSO_WM_FIGMA_DECORATION_INDEX" val="19"/>
  <p:tag name="$PH_EXT" val="2"/>
  <p:tag name="KSO_WM_BEAUTIFY_FLAG" val="#fgm#"/>
  <p:tag name="KSO_WM_DIAGRAM_GROUP_CODE" val="1"/>
  <p:tag name="KSO_WM_FIGMA_FLAG" val="#fgm#"/>
  <p:tag name="KSO_WM_SYNC_SLIDE_TEXT" val="1"/>
  <p:tag name="KSO_WM_UNIT_INDEX" val="1_2_1"/>
  <p:tag name="KSO_WM_UNIT_TYPE" val="l_h_i"/>
  <p:tag name="KSO_WM_UNIT_PRESET_TEXT" val=" "/>
</p:tagLst>
</file>

<file path=ppt/tags/tag473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2_1"/>
  <p:tag name="KSO_WM_UNIT_TYPE" val="l_h_a"/>
  <p:tag name="KSO_WM_UNIT_PRESET_TEXT" val="单击此处添加项标题"/>
</p:tagLst>
</file>

<file path=ppt/tags/tag474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2_1"/>
  <p:tag name="KSO_WM_UNIT_TYPE" val="l_h_f"/>
  <p:tag name="KSO_WM_UNIT_PRESET_TEXT" val="单击此处添加项正文"/>
</p:tagLst>
</file>

<file path=ppt/tags/tag475.xml><?xml version="1.0" encoding="utf-8"?>
<p:tagLst xmlns:p="http://schemas.openxmlformats.org/presentationml/2006/main">
  <p:tag name="KSO_WM_FIGMA_DECORATION_INDEX" val="19"/>
  <p:tag name="$PH_EXT" val="2"/>
  <p:tag name="KSO_WM_BEAUTIFY_FLAG" val="#fgm#"/>
  <p:tag name="KSO_WM_DIAGRAM_GROUP_CODE" val="1"/>
  <p:tag name="KSO_WM_FIGMA_FLAG" val="#fgm#"/>
  <p:tag name="KSO_WM_SYNC_SLIDE_TEXT" val="1"/>
  <p:tag name="KSO_WM_UNIT_INDEX" val="1_3_1"/>
  <p:tag name="KSO_WM_UNIT_TYPE" val="l_h_i"/>
  <p:tag name="KSO_WM_UNIT_PRESET_TEXT" val=" "/>
</p:tagLst>
</file>

<file path=ppt/tags/tag476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3_1"/>
  <p:tag name="KSO_WM_UNIT_TYPE" val="l_h_a"/>
  <p:tag name="KSO_WM_UNIT_PRESET_TEXT" val="单击此处添加项标题"/>
</p:tagLst>
</file>

<file path=ppt/tags/tag477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3_1"/>
  <p:tag name="KSO_WM_UNIT_TYPE" val="l_h_f"/>
  <p:tag name="KSO_WM_UNIT_PRESET_TEXT" val="单击此处添加项正文"/>
</p:tagLst>
</file>

<file path=ppt/tags/tag478.xml><?xml version="1.0" encoding="utf-8"?>
<p:tagLst xmlns:p="http://schemas.openxmlformats.org/presentationml/2006/main">
  <p:tag name="KSO_WM_SLIDE_CONTENT_ORIENTATION" val=""/>
  <p:tag name="KSO_WM_SLIDE_HAS_MASK" val="0"/>
  <p:tag name="KSO_WM_SLIDE_ITEM_CNT" val="3"/>
  <p:tag name="KSO_WM_SLIDE_TYPE" val="text"/>
  <p:tag name="KSO_WM_TEMPLATE_SUBCATEGORY" val="29"/>
  <p:tag name="KSO_WM_BEAUTIFY_FLAG" val="#wm#"/>
  <p:tag name="KSO_WM_TEMPLATE_FIGMA_ID" val="69796625057"/>
  <p:tag name="KSO_WM_TEMPLATE_SLIDE_ID" val="slide_dd2f059f6dfe3f3e"/>
</p:tagLst>
</file>

<file path=ppt/tags/tag479.xml><?xml version="1.0" encoding="utf-8"?>
<p:tagLst xmlns:p="http://schemas.openxmlformats.org/presentationml/2006/main">
  <p:tag name="KSO_WM_BEAUTIFY_FLAG" val="#fgm#"/>
  <p:tag name="KSO_WM_FIGMA_FLAG" val="#fgm#"/>
  <p:tag name="KSO_WM_UNIT_INDEX" val="1"/>
  <p:tag name="KSO_WM_UNIT_TYPE" val="a"/>
  <p:tag name="KSO_WM_LAYOUT_CHECK_HASH" val="c0dc8832484bc0e87b1880b19427b1809726fbc9"/>
  <p:tag name="KSO_WM_NEWLAYOUT_GROUP_ID" val="layout_2"/>
  <p:tag name="KSO_WM_NEWLAYOUT_ID" val="slide_601b8a6f8f27b735"/>
  <p:tag name="KSO_WM_UNIT_PRESET_TEXT" val="单击此处添加标题"/>
</p:tagLst>
</file>

<file path=ppt/tags/tag48.xml><?xml version="1.0" encoding="utf-8"?>
<p:tagLst xmlns:p="http://schemas.openxmlformats.org/presentationml/2006/main">
  <p:tag name="KSO_WM_UNIT_TYPE" val="a"/>
  <p:tag name="KSO_WM_UNIT_INDEX" val="1"/>
  <p:tag name="KSO_WM_UNIT_ID" val="_3*a*1"/>
  <p:tag name="KSO_WM_BEAUTIFY_FLAG" val="#wm#"/>
  <p:tag name="KSO_WM_TAG_VERSION" val="3.0"/>
  <p:tag name="KSO_WM_UNIT_LAYERLEVEL" val="1"/>
  <p:tag name="KSO_WM_TEMPLATE_CATEGORY" val="custom"/>
  <p:tag name="KSO_WM_TEMPLATE_USER_THEME" val="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TEMPLATE_INDEX" val="40480246"/>
</p:tagLst>
</file>

<file path=ppt/tags/tag480.xml><?xml version="1.0" encoding="utf-8"?>
<p:tagLst xmlns:p="http://schemas.openxmlformats.org/presentationml/2006/main">
  <p:tag name="KSO_WM_FIGMA_DECORATION_INDEX" val="18"/>
  <p:tag name="$PH_EXT" val="2"/>
  <p:tag name="KSO_WM_BEAUTIFY_FLAG" val="#fgm#"/>
  <p:tag name="KSO_WM_DIAGRAM_GROUP_CODE" val="1"/>
  <p:tag name="KSO_WM_FIGMA_FLAG" val="#fgm#"/>
  <p:tag name="KSO_WM_SHAPE_BGTYPE" val="lt2"/>
  <p:tag name="KSO_WM_SHAPE_BRIGHT_DATA" val="[{&quot;dk1&quot;:-60,&quot;dk2&quot;:-50,&quot;lt1&quot;:90,&quot;lt2&quot;:100},{&quot;dk1&quot;:-60,&quot;dk2&quot;:-50,&quot;lt1&quot;:90,&quot;lt2&quot;:100}]"/>
  <p:tag name="KSO_WM_SHAPE_UPDATE_BRIGHT" val="1"/>
  <p:tag name="KSO_WM_SYNC_SLIDE_TEXT" val="1"/>
  <p:tag name="KSO_WM_UNIT_INDEX" val="1_1_1"/>
  <p:tag name="KSO_WM_UNIT_TYPE" val="l_h_i"/>
  <p:tag name="KSO_WM_UNIT_PRESET_TEXT" val=" "/>
</p:tagLst>
</file>

<file path=ppt/tags/tag481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1_1"/>
  <p:tag name="KSO_WM_UNIT_TYPE" val="l_h_d"/>
  <p:tag name="MH_PIC_SOURCE_TYPE" val="generate_slide_ai*{&quot;id&quot;:&quot;VCG41N1177005827&quot;,&quot;product_name&quot;:&quot;wps-wpp-pc&quot;,&quot;intention_code&quot;:&quot;wps_wpp_generate_theme_pay&quot;}*auto_gallery_3.0.7_prod*1776826599987_f00ef7_8bd791d002b0-slide-17"/>
</p:tagLst>
</file>

<file path=ppt/tags/tag482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1_1"/>
  <p:tag name="KSO_WM_UNIT_TYPE" val="l_h_a"/>
  <p:tag name="KSO_WM_UNIT_PRESET_TEXT" val="项标题"/>
</p:tagLst>
</file>

<file path=ppt/tags/tag483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1_1"/>
  <p:tag name="KSO_WM_UNIT_TYPE" val="l_h_f"/>
  <p:tag name="KSO_WM_UNIT_PRESET_TEXT" val="单击此处添加项正文"/>
</p:tagLst>
</file>

<file path=ppt/tags/tag484.xml><?xml version="1.0" encoding="utf-8"?>
<p:tagLst xmlns:p="http://schemas.openxmlformats.org/presentationml/2006/main">
  <p:tag name="KSO_WM_FIGMA_DECORATION_INDEX" val="17"/>
  <p:tag name="$PH_EXT" val="2"/>
  <p:tag name="KSO_WM_BEAUTIFY_FLAG" val="#fgm#"/>
  <p:tag name="KSO_WM_DIAGRAM_GROUP_CODE" val="1"/>
  <p:tag name="KSO_WM_FIGMA_FLAG" val="#fgm#"/>
  <p:tag name="KSO_WM_SYNC_SLIDE_TEXT" val="1"/>
  <p:tag name="KSO_WM_UNIT_INDEX" val="1_2_1"/>
  <p:tag name="KSO_WM_UNIT_TYPE" val="l_h_i"/>
  <p:tag name="KSO_WM_UNIT_PRESET_TEXT" val=" "/>
</p:tagLst>
</file>

<file path=ppt/tags/tag485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2_1"/>
  <p:tag name="KSO_WM_UNIT_TYPE" val="l_h_d"/>
  <p:tag name="MH_PIC_SOURCE_TYPE" val="generate_slide_ai*{&quot;id&quot;:&quot;http://zh-ai-group.ks3-cn-beijing-internal.ksyun.com/image_generate/image_process/production/v3/202604/91afddd6-7e99-4f8b-84d5-0bebdaece81b.jpg?Expires=1808362605\u0026AWSAccessKeyId=AKLT9NSy7kh8TIS1UzNqLRY2\u0026Signature=Dt%2BFPp7s%2BT9DzfBHq%2BoadoTESFU%3D&quot;,&quot;product_name&quot;:&quot;wps-wpp-pc&quot;,&quot;intention_code&quot;:&quot;wps_wpp_generate_theme_pay&quot;}*auto_qingqiu_3.0.7_prod*1776826599987_f00ef7_8bd791d002b0-slide-17"/>
</p:tagLst>
</file>

<file path=ppt/tags/tag486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2_1"/>
  <p:tag name="KSO_WM_UNIT_TYPE" val="l_h_a"/>
  <p:tag name="KSO_WM_UNIT_PRESET_TEXT" val="项标题"/>
</p:tagLst>
</file>

<file path=ppt/tags/tag487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2_1"/>
  <p:tag name="KSO_WM_UNIT_TYPE" val="l_h_f"/>
  <p:tag name="KSO_WM_UNIT_PRESET_TEXT" val="单击此处添加项正文"/>
</p:tagLst>
</file>

<file path=ppt/tags/tag488.xml><?xml version="1.0" encoding="utf-8"?>
<p:tagLst xmlns:p="http://schemas.openxmlformats.org/presentationml/2006/main">
  <p:tag name="KSO_WM_FIGMA_DECORATION_INDEX" val="18"/>
  <p:tag name="$PH_EXT" val="2"/>
  <p:tag name="KSO_WM_BEAUTIFY_FLAG" val="#fgm#"/>
  <p:tag name="KSO_WM_DIAGRAM_GROUP_CODE" val="1"/>
  <p:tag name="KSO_WM_FIGMA_FLAG" val="#fgm#"/>
  <p:tag name="KSO_WM_SHAPE_BGTYPE" val="lt2"/>
  <p:tag name="KSO_WM_SHAPE_BRIGHT_DATA" val="[{&quot;dk1&quot;:-60,&quot;dk2&quot;:-50,&quot;lt1&quot;:90,&quot;lt2&quot;:100},{&quot;dk1&quot;:-60,&quot;dk2&quot;:-50,&quot;lt1&quot;:90,&quot;lt2&quot;:100}]"/>
  <p:tag name="KSO_WM_SHAPE_UPDATE_BRIGHT" val="1"/>
  <p:tag name="KSO_WM_SYNC_SLIDE_TEXT" val="1"/>
  <p:tag name="KSO_WM_UNIT_INDEX" val="1_3_1"/>
  <p:tag name="KSO_WM_UNIT_TYPE" val="l_h_i"/>
  <p:tag name="KSO_WM_UNIT_PRESET_TEXT" val=" "/>
</p:tagLst>
</file>

<file path=ppt/tags/tag489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3_1"/>
  <p:tag name="KSO_WM_UNIT_TYPE" val="l_h_d"/>
  <p:tag name="MH_PIC_SOURCE_TYPE" val="generate_slide_ai*{&quot;id&quot;:&quot;http://zh-ai-group.ks3-cn-beijing-internal.ksyun.com/image_generate/image_process/production/v3/202604/bb47942d-2a93-4699-8557-eb28540e18bb.jpg?Expires=1808362605\u0026AWSAccessKeyId=AKLT9NSy7kh8TIS1UzNqLRY2\u0026Signature=DjhIxS3Nd%2Fg6djDxqtBEZ0wKfz8%3D&quot;,&quot;product_name&quot;:&quot;wps-wpp-pc&quot;,&quot;intention_code&quot;:&quot;wps_wpp_generate_theme_pay&quot;}*auto_qingqiu_3.0.7_prod*1776826599987_f00ef7_8bd791d002b0-slide-17"/>
</p:tagLst>
</file>

<file path=ppt/tags/tag49.xml><?xml version="1.0" encoding="utf-8"?>
<p:tagLst xmlns:p="http://schemas.openxmlformats.org/presentationml/2006/main">
  <p:tag name="KSO_WM_UNIT_TYPE" val="f"/>
  <p:tag name="KSO_WM_UNIT_INDEX" val="1"/>
  <p:tag name="KSO_WM_UNIT_ID" val="_4*f*1"/>
  <p:tag name="KSO_WM_BEAUTIFY_FLAG" val="#wm#"/>
  <p:tag name="KSO_WM_TAG_VERSION" val="3.0"/>
  <p:tag name="KSO_WM_UNIT_LAYERLEVEL" val="1"/>
  <p:tag name="KSO_WM_TEMPLATE_CATEGORY" val="custom"/>
  <p:tag name="KSO_WM_TEMPLATE_USER_THEME" val="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TEMPLATE_INDEX" val="40480246"/>
</p:tagLst>
</file>

<file path=ppt/tags/tag490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3_1"/>
  <p:tag name="KSO_WM_UNIT_TYPE" val="l_h_a"/>
  <p:tag name="KSO_WM_UNIT_PRESET_TEXT" val="项标题"/>
</p:tagLst>
</file>

<file path=ppt/tags/tag491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3_1"/>
  <p:tag name="KSO_WM_UNIT_TYPE" val="l_h_f"/>
  <p:tag name="KSO_WM_UNIT_PRESET_TEXT" val="单击此处添加项正文"/>
</p:tagLst>
</file>

<file path=ppt/tags/tag492.xml><?xml version="1.0" encoding="utf-8"?>
<p:tagLst xmlns:p="http://schemas.openxmlformats.org/presentationml/2006/main">
  <p:tag name="KSO_WM_SLIDE_CONTENT_ORIENTATION" val=""/>
  <p:tag name="KSO_WM_SLIDE_HAS_MASK" val="0"/>
  <p:tag name="KSO_WM_SLIDE_ITEM_CNT" val="3"/>
  <p:tag name="KSO_WM_SLIDE_TYPE" val="text"/>
  <p:tag name="KSO_WM_TEMPLATE_SUBCATEGORY" val="29"/>
  <p:tag name="KSO_WM_BEAUTIFY_FLAG" val="#wm#"/>
  <p:tag name="KSO_WM_TEMPLATE_FIGMA_ID" val="69796625057"/>
  <p:tag name="KSO_WM_TEMPLATE_SLIDE_ID" val="slide_601b8a6f8f27b735"/>
</p:tagLst>
</file>

<file path=ppt/tags/tag493.xml><?xml version="1.0" encoding="utf-8"?>
<p:tagLst xmlns:p="http://schemas.openxmlformats.org/presentationml/2006/main">
  <p:tag name="KSO_WM_BEAUTIFY_FLAG" val="#fgm#"/>
  <p:tag name="KSO_WM_FIGMA_FLAG" val="#fgm#"/>
  <p:tag name="KSO_WM_UNIT_INDEX" val="1"/>
  <p:tag name="KSO_WM_UNIT_TYPE" val="a"/>
  <p:tag name="KSO_WM_LAYOUT_CHECK_HASH" val="b93007fa9ce53e4669ebc409c788b69db621ddc1"/>
  <p:tag name="KSO_WM_NEWLAYOUT_GROUP_ID" val="layout_63"/>
  <p:tag name="KSO_WM_NEWLAYOUT_ID" val="slide_5f00fb856a8539b3"/>
  <p:tag name="KSO_WM_UNIT_PRESET_TEXT" val="单击此处添加标题"/>
</p:tagLst>
</file>

<file path=ppt/tags/tag494.xml><?xml version="1.0" encoding="utf-8"?>
<p:tagLst xmlns:p="http://schemas.openxmlformats.org/presentationml/2006/main">
  <p:tag name="KSO_WM_BEAUTIFY_FLAG" val="#fgm#"/>
  <p:tag name="KSO_WM_FIGMA_FLAG" val="#fgm#"/>
  <p:tag name="KSO_WM_UNIT_INDEX" val="1"/>
  <p:tag name="KSO_WM_UNIT_TYPE" val="d"/>
  <p:tag name="MH_PIC_SOURCE_TYPE" val="generate_slide_ai*{&quot;id&quot;:&quot;http://zh-ai-group.ks3-cn-beijing-internal.ksyun.com/image_generate/image_process/production/v3/202604/37bc551a-7d1c-4782-afa9-d9c97c85a756.jpg?Expires=1808362605\u0026AWSAccessKeyId=AKLT9NSy7kh8TIS1UzNqLRY2\u0026Signature=QPI3Z1Jd498U3OZu86AK12Stsdg%3D&quot;,&quot;product_name&quot;:&quot;wps-wpp-pc&quot;,&quot;intention_code&quot;:&quot;wps_wpp_generate_theme_pay&quot;}*auto_qingqiu_3.0.7_prod*1776826599987_f00ef7_8bd791d002b0-slide-18"/>
</p:tagLst>
</file>

<file path=ppt/tags/tag495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1_1"/>
  <p:tag name="KSO_WM_UNIT_TYPE" val="l_h_a"/>
  <p:tag name="KSO_WM_UNIT_PRESET_TEXT" val="项标题"/>
</p:tagLst>
</file>

<file path=ppt/tags/tag496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1_1"/>
  <p:tag name="KSO_WM_UNIT_TYPE" val="l_h_f"/>
  <p:tag name="KSO_WM_UNIT_PRESET_TEXT" val="单击此处添加项正文"/>
</p:tagLst>
</file>

<file path=ppt/tags/tag497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2_1"/>
  <p:tag name="KSO_WM_UNIT_TYPE" val="l_h_a"/>
  <p:tag name="KSO_WM_UNIT_PRESET_TEXT" val="项标题"/>
</p:tagLst>
</file>

<file path=ppt/tags/tag498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2_1"/>
  <p:tag name="KSO_WM_UNIT_TYPE" val="l_h_f"/>
  <p:tag name="KSO_WM_UNIT_PRESET_TEXT" val="单击此处添加项正文"/>
</p:tagLst>
</file>

<file path=ppt/tags/tag499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3_1"/>
  <p:tag name="KSO_WM_UNIT_TYPE" val="l_h_a"/>
  <p:tag name="KSO_WM_UNIT_PRESET_TEXT" val="项标题"/>
</p:tagLst>
</file>

<file path=ppt/tags/tag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50.xml><?xml version="1.0" encoding="utf-8"?>
<p:tagLst xmlns:p="http://schemas.openxmlformats.org/presentationml/2006/main">
  <p:tag name="KSO_WM_UNIT_TYPE" val="f"/>
  <p:tag name="KSO_WM_UNIT_INDEX" val="2"/>
  <p:tag name="KSO_WM_UNIT_ID" val="_4*f*2"/>
  <p:tag name="KSO_WM_BEAUTIFY_FLAG" val="#wm#"/>
  <p:tag name="KSO_WM_TAG_VERSION" val="3.0"/>
  <p:tag name="KSO_WM_UNIT_LAYERLEVEL" val="1"/>
  <p:tag name="KSO_WM_TEMPLATE_CATEGORY" val="custom"/>
  <p:tag name="KSO_WM_TEMPLATE_USER_THEME" val="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TEMPLATE_INDEX" val="40480246"/>
</p:tagLst>
</file>

<file path=ppt/tags/tag500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3_1"/>
  <p:tag name="KSO_WM_UNIT_TYPE" val="l_h_f"/>
  <p:tag name="KSO_WM_UNIT_PRESET_TEXT" val="单击此处添加项正文"/>
</p:tagLst>
</file>

<file path=ppt/tags/tag501.xml><?xml version="1.0" encoding="utf-8"?>
<p:tagLst xmlns:p="http://schemas.openxmlformats.org/presentationml/2006/main">
  <p:tag name="KSO_WM_SLIDE_CONTENT_ORIENTATION" val=""/>
  <p:tag name="KSO_WM_SLIDE_HAS_MASK" val="0"/>
  <p:tag name="KSO_WM_SLIDE_ITEM_CNT" val="3"/>
  <p:tag name="KSO_WM_SLIDE_TYPE" val="text"/>
  <p:tag name="KSO_WM_TEMPLATE_SUBCATEGORY" val="29"/>
  <p:tag name="KSO_WM_BEAUTIFY_FLAG" val="#wm#"/>
  <p:tag name="KSO_WM_TEMPLATE_FIGMA_ID" val="69796625057"/>
  <p:tag name="KSO_WM_TEMPLATE_SLIDE_ID" val="slide_5f00fb856a8539b3"/>
</p:tagLst>
</file>

<file path=ppt/tags/tag502.xml><?xml version="1.0" encoding="utf-8"?>
<p:tagLst xmlns:p="http://schemas.openxmlformats.org/presentationml/2006/main">
  <p:tag name="KSO_WM_UNIT_HIGHLIGHT" val="0"/>
  <p:tag name="KSO_WM_BEAUTIFY_FLAG" val="#wm#"/>
  <p:tag name="KSO_WM_UNIT_INDEX" val="1"/>
  <p:tag name="KSO_WM_UNIT_TEXT_TYPE" val="1"/>
  <p:tag name="KSO_WM_UNIT_TYPE" val="a"/>
  <p:tag name="KSO_WM_LAYOUT_CHECK_HASH" val="16e79b899afc33ca64ae5c5d7255207abaf4337b"/>
  <p:tag name="KSO_WM_NEWLAYOUT_ID" val="1072"/>
  <p:tag name="KSO_WM_UNIT_PRESET_TEXT" val="单击此处添加章节标题"/>
  <p:tag name="KSO_WM_FIGMA_FLAG" val="#fgm#"/>
  <p:tag name="KSO_WM_UNIT_ID" val="_10*a*1"/>
  <p:tag name="KSO_WM_TAG_VERSION" val="3.0"/>
  <p:tag name="KSO_WM_UNIT_ISNUMDGMTITLE" val="0"/>
  <p:tag name="KSO_WM_UNIT_NOCLEAR" val="0"/>
  <p:tag name="KSO_WM_UNIT_COMPATIBLE" val="0"/>
  <p:tag name="KSO_WM_UNIT_DIAGRAM_ISNUMVISUAL" val="0"/>
  <p:tag name="KSO_WM_UNIT_DIAGRAM_ISREFERUNIT" val="0"/>
  <p:tag name="KSO_WM_UNIT_LAYERLEVEL" val="1"/>
  <p:tag name="KSO_WM_TEMPLATE_INDEX" val="40480246"/>
  <p:tag name="KSO_WM_TEMPLATE_CATEGORY" val="custom"/>
</p:tagLst>
</file>

<file path=ppt/tags/tag503.xml><?xml version="1.0" encoding="utf-8"?>
<p:tagLst xmlns:p="http://schemas.openxmlformats.org/presentationml/2006/main">
  <p:tag name="KSO_WM_UNIT_HIGHLIGHT" val="0"/>
  <p:tag name="KSO_WM_BEAUTIFY_FLAG" val="#wm#"/>
  <p:tag name="KSO_WM_UNIT_INDEX" val="1"/>
  <p:tag name="KSO_WM_UNIT_TYPE" val="e"/>
  <p:tag name="KSO_WM_UNIT_PRESET_TEXT" val="01"/>
  <p:tag name="KSO_WM_FIGMA_FLAG" val="#fgm#"/>
  <p:tag name="KSO_WM_UNIT_ID" val="_10*e*1"/>
  <p:tag name="KSO_WM_TAG_VERSION" val="3.0"/>
  <p:tag name="KSO_WM_UNIT_ISNUMDGMTITLE" val="0"/>
  <p:tag name="KSO_WM_UNIT_NOCLEAR" val="0"/>
  <p:tag name="KSO_WM_UNIT_COMPATIBLE" val="0"/>
  <p:tag name="KSO_WM_UNIT_DIAGRAM_ISNUMVISUAL" val="0"/>
  <p:tag name="KSO_WM_UNIT_DIAGRAM_ISREFERUNIT" val="0"/>
  <p:tag name="KSO_WM_UNIT_LAYERLEVEL" val="1"/>
  <p:tag name="KSO_WM_TEMPLATE_INDEX" val="40480246"/>
  <p:tag name="KSO_WM_TEMPLATE_CATEGORY" val="custom"/>
</p:tagLst>
</file>

<file path=ppt/tags/tag504.xml><?xml version="1.0" encoding="utf-8"?>
<p:tagLst xmlns:p="http://schemas.openxmlformats.org/presentationml/2006/main">
  <p:tag name="KSO_WM_SLIDE_CONTENT_ORIENTATION" val="left"/>
  <p:tag name="KSO_WM_SLIDE_HAS_MASK" val="0"/>
  <p:tag name="KSO_WM_SLIDE_ITEM_CNT" val="0"/>
  <p:tag name="KSO_WM_SLIDE_TYPE" val="sectionTitle"/>
  <p:tag name="KSO_WM_TEMPLATE_SUBCATEGORY" val="29"/>
  <p:tag name="KSO_WM_BEAUTIFY_FLAG" val="#wm#"/>
  <p:tag name="KSO_WM_TEMPLATE_SLIDE_ID" val="slide_0e3ab8503af4c08e"/>
  <p:tag name="KSO_WM_TEMPLATE_INDEX" val="40480246"/>
  <p:tag name="KSO_WM_TEMPLATE_CATEGORY" val="custom"/>
  <p:tag name="KSO_WM_SLIDE_INDEX" val="3"/>
  <p:tag name="KSO_WM_SLIDE_ID" val="custom40480246_7"/>
  <p:tag name="KSO_WM_TEMPLATE_MASTER_TYPE" val="0"/>
  <p:tag name="KSO_WM_SLIDE_LAYOUT" val="a_e"/>
  <p:tag name="KSO_WM_SLIDE_LAYOUT_CNT" val="1_1"/>
  <p:tag name="KSO_WM_TAG_VERSION" val="3.0"/>
</p:tagLst>
</file>

<file path=ppt/tags/tag505.xml><?xml version="1.0" encoding="utf-8"?>
<p:tagLst xmlns:p="http://schemas.openxmlformats.org/presentationml/2006/main">
  <p:tag name="KSO_WM_BEAUTIFY_FLAG" val="#fgm#"/>
  <p:tag name="KSO_WM_FIGMA_FLAG" val="#fgm#"/>
  <p:tag name="KSO_WM_UNIT_INDEX" val="1"/>
  <p:tag name="KSO_WM_UNIT_TYPE" val="a"/>
  <p:tag name="KSO_WM_LAYOUT_CHECK_HASH" val="f531221d05cebb27fe29480262a87d0c1b8cf982"/>
  <p:tag name="KSO_WM_NEWLAYOUT_GROUP_ID" val="layout_31"/>
  <p:tag name="KSO_WM_NEWLAYOUT_ID" val="slide_2686a711f5a4e552"/>
  <p:tag name="KSO_WM_UNIT_PRESET_TEXT" val="单击此处添加标题"/>
</p:tagLst>
</file>

<file path=ppt/tags/tag506.xml><?xml version="1.0" encoding="utf-8"?>
<p:tagLst xmlns:p="http://schemas.openxmlformats.org/presentationml/2006/main">
  <p:tag name="KSO_WM_FIGMA_DECORATION_INDEX" val="18"/>
  <p:tag name="$PH_EXT" val="2"/>
  <p:tag name="KSO_WM_BEAUTIFY_FLAG" val="#fgm#"/>
  <p:tag name="KSO_WM_DIAGRAM_GROUP_CODE" val="1"/>
  <p:tag name="KSO_WM_FIGMA_FLAG" val="#fgm#"/>
  <p:tag name="KSO_WM_SHAPE_BGTYPE" val="lt2"/>
  <p:tag name="KSO_WM_SHAPE_BRIGHT_DATA" val="[{&quot;dk1&quot;:-60,&quot;dk2&quot;:-50,&quot;lt1&quot;:90,&quot;lt2&quot;:100},{&quot;dk1&quot;:-60,&quot;dk2&quot;:-50,&quot;lt1&quot;:90,&quot;lt2&quot;:100}]"/>
  <p:tag name="KSO_WM_SHAPE_UPDATE_BRIGHT" val="1"/>
  <p:tag name="KSO_WM_SYNC_SLIDE_TEXT" val="1"/>
  <p:tag name="KSO_WM_UNIT_INDEX" val="1_1_1"/>
  <p:tag name="KSO_WM_UNIT_TYPE" val="l_h_i"/>
  <p:tag name="KSO_WM_UNIT_PRESET_TEXT" val=" "/>
</p:tagLst>
</file>

<file path=ppt/tags/tag507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1_1"/>
  <p:tag name="KSO_WM_UNIT_TYPE" val="l_h_d"/>
  <p:tag name="MH_PIC_SOURCE_TYPE" val="generate_slide_ai*{&quot;id&quot;:&quot;http://zh-ai-group.ks3-cn-beijing-internal.ksyun.com/image_generate/image_process/production/v3/202604/a1a0aad4-18ad-45ca-83c1-69428b6221ac.jpg?Expires=1808362604\u0026AWSAccessKeyId=AKLT9NSy7kh8TIS1UzNqLRY2\u0026Signature=MJKTTgm%2FOjOpLNJrfhXBzHqtATg%3D&quot;,&quot;product_name&quot;:&quot;wps-wpp-pc&quot;,&quot;intention_code&quot;:&quot;wps_wpp_generate_theme_pay&quot;}*auto_qingqiu_3.0.7_prod*1776826599987_f00ef7_8bd791d002b0-slide-20"/>
</p:tagLst>
</file>

<file path=ppt/tags/tag508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1_1"/>
  <p:tag name="KSO_WM_UNIT_TYPE" val="l_h_a"/>
  <p:tag name="KSO_WM_UNIT_PRESET_TEXT" val="项标题"/>
</p:tagLst>
</file>

<file path=ppt/tags/tag509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1_1"/>
  <p:tag name="KSO_WM_UNIT_TYPE" val="l_h_f"/>
  <p:tag name="KSO_WM_UNIT_PRESET_TEXT" val="单击此处添加项正文"/>
</p:tagLst>
</file>

<file path=ppt/tags/tag51.xml><?xml version="1.0" encoding="utf-8"?>
<p:tagLst xmlns:p="http://schemas.openxmlformats.org/presentationml/2006/main">
  <p:tag name="KSO_WM_UNIT_TYPE" val="f"/>
  <p:tag name="KSO_WM_UNIT_INDEX" val="3"/>
  <p:tag name="KSO_WM_UNIT_ID" val="_4*f*3"/>
  <p:tag name="KSO_WM_BEAUTIFY_FLAG" val="#wm#"/>
  <p:tag name="KSO_WM_TAG_VERSION" val="3.0"/>
  <p:tag name="KSO_WM_UNIT_LAYERLEVEL" val="1"/>
  <p:tag name="KSO_WM_TEMPLATE_CATEGORY" val="custom"/>
  <p:tag name="KSO_WM_TEMPLATE_USER_THEME" val="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TEMPLATE_INDEX" val="40480246"/>
</p:tagLst>
</file>

<file path=ppt/tags/tag510.xml><?xml version="1.0" encoding="utf-8"?>
<p:tagLst xmlns:p="http://schemas.openxmlformats.org/presentationml/2006/main">
  <p:tag name="KSO_WM_FIGMA_DECORATION_INDEX" val="18"/>
  <p:tag name="$PH_EXT" val="2"/>
  <p:tag name="KSO_WM_BEAUTIFY_FLAG" val="#fgm#"/>
  <p:tag name="KSO_WM_DIAGRAM_GROUP_CODE" val="1"/>
  <p:tag name="KSO_WM_FIGMA_FLAG" val="#fgm#"/>
  <p:tag name="KSO_WM_SHAPE_BGTYPE" val="lt2"/>
  <p:tag name="KSO_WM_SHAPE_BRIGHT_DATA" val="[{&quot;dk1&quot;:-60,&quot;dk2&quot;:-50,&quot;lt1&quot;:90,&quot;lt2&quot;:100},{&quot;dk1&quot;:-60,&quot;dk2&quot;:-50,&quot;lt1&quot;:90,&quot;lt2&quot;:100}]"/>
  <p:tag name="KSO_WM_SHAPE_UPDATE_BRIGHT" val="1"/>
  <p:tag name="KSO_WM_SYNC_SLIDE_TEXT" val="1"/>
  <p:tag name="KSO_WM_UNIT_INDEX" val="1_2_1"/>
  <p:tag name="KSO_WM_UNIT_TYPE" val="l_h_i"/>
  <p:tag name="KSO_WM_UNIT_PRESET_TEXT" val=" "/>
</p:tagLst>
</file>

<file path=ppt/tags/tag511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2_1"/>
  <p:tag name="KSO_WM_UNIT_TYPE" val="l_h_d"/>
  <p:tag name="MH_PIC_SOURCE_TYPE" val="generate_slide_ai*{&quot;id&quot;:&quot;http://zh-ai-group.ks3-cn-beijing-internal.ksyun.com/image_generate/image_process/production/v3/202604/a1abe412-e96a-4e6c-995a-c7f4392f35ac.jpg?Expires=1808362606\u0026AWSAccessKeyId=AKLT9NSy7kh8TIS1UzNqLRY2\u0026Signature=V5krjC9OhqP0drGYosMJUWfaxIk%3D&quot;,&quot;product_name&quot;:&quot;wps-wpp-pc&quot;,&quot;intention_code&quot;:&quot;wps_wpp_generate_theme_pay&quot;}*auto_qingqiu_3.0.7_prod*1776826599987_f00ef7_8bd791d002b0-slide-20"/>
</p:tagLst>
</file>

<file path=ppt/tags/tag512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2_1"/>
  <p:tag name="KSO_WM_UNIT_TYPE" val="l_h_a"/>
  <p:tag name="KSO_WM_UNIT_PRESET_TEXT" val="项标题"/>
</p:tagLst>
</file>

<file path=ppt/tags/tag513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2_1"/>
  <p:tag name="KSO_WM_UNIT_TYPE" val="l_h_f"/>
  <p:tag name="KSO_WM_UNIT_PRESET_TEXT" val="单击此处添加项正文"/>
</p:tagLst>
</file>

<file path=ppt/tags/tag514.xml><?xml version="1.0" encoding="utf-8"?>
<p:tagLst xmlns:p="http://schemas.openxmlformats.org/presentationml/2006/main">
  <p:tag name="KSO_WM_FIGMA_DECORATION_INDEX" val="18"/>
  <p:tag name="$PH_EXT" val="2"/>
  <p:tag name="KSO_WM_BEAUTIFY_FLAG" val="#fgm#"/>
  <p:tag name="KSO_WM_DIAGRAM_GROUP_CODE" val="1"/>
  <p:tag name="KSO_WM_FIGMA_FLAG" val="#fgm#"/>
  <p:tag name="KSO_WM_SHAPE_BGTYPE" val="lt2"/>
  <p:tag name="KSO_WM_SHAPE_BRIGHT_DATA" val="[{&quot;dk1&quot;:-60,&quot;dk2&quot;:-50,&quot;lt1&quot;:90,&quot;lt2&quot;:100},{&quot;dk1&quot;:-60,&quot;dk2&quot;:-50,&quot;lt1&quot;:90,&quot;lt2&quot;:100}]"/>
  <p:tag name="KSO_WM_SHAPE_UPDATE_BRIGHT" val="1"/>
  <p:tag name="KSO_WM_SYNC_SLIDE_TEXT" val="1"/>
  <p:tag name="KSO_WM_UNIT_INDEX" val="1_3_1"/>
  <p:tag name="KSO_WM_UNIT_TYPE" val="l_h_i"/>
  <p:tag name="KSO_WM_UNIT_PRESET_TEXT" val=" "/>
</p:tagLst>
</file>

<file path=ppt/tags/tag515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3_1"/>
  <p:tag name="KSO_WM_UNIT_TYPE" val="l_h_d"/>
  <p:tag name="MH_PIC_SOURCE_TYPE" val="generate_slide_ai*{&quot;id&quot;:&quot;http://zh-ai-group.ks3-cn-beijing-internal.ksyun.com/image_generate/image_process/production/202604/3a168394-640d-4567-a85d-bb936d29745f.jpg?Expires=1808362604\u0026AWSAccessKeyId=AKLT9NSy7kh8TIS1UzNqLRY2\u0026Signature=L6cjEyb3pg3Ek%2BboqjJhvPk%2FM2A%3D&quot;,&quot;product_name&quot;:&quot;wps-wpp-pc&quot;,&quot;intention_code&quot;:&quot;wps_wpp_generate_theme_pay&quot;}*auto_qingqiu_3.0.7_prod*1776826599987_f00ef7_8bd791d002b0-slide-20"/>
</p:tagLst>
</file>

<file path=ppt/tags/tag516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3_1"/>
  <p:tag name="KSO_WM_UNIT_TYPE" val="l_h_a"/>
  <p:tag name="KSO_WM_UNIT_PRESET_TEXT" val="项标题"/>
</p:tagLst>
</file>

<file path=ppt/tags/tag517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3_1"/>
  <p:tag name="KSO_WM_UNIT_TYPE" val="l_h_f"/>
  <p:tag name="KSO_WM_UNIT_PRESET_TEXT" val="单击此处添加项正文"/>
</p:tagLst>
</file>

<file path=ppt/tags/tag518.xml><?xml version="1.0" encoding="utf-8"?>
<p:tagLst xmlns:p="http://schemas.openxmlformats.org/presentationml/2006/main">
  <p:tag name="KSO_WM_SLIDE_CONTENT_ORIENTATION" val=""/>
  <p:tag name="KSO_WM_SLIDE_HAS_MASK" val="0"/>
  <p:tag name="KSO_WM_SLIDE_ITEM_CNT" val="3"/>
  <p:tag name="KSO_WM_SLIDE_TYPE" val="text"/>
  <p:tag name="KSO_WM_TEMPLATE_SUBCATEGORY" val="29"/>
  <p:tag name="KSO_WM_BEAUTIFY_FLAG" val="#wm#"/>
  <p:tag name="KSO_WM_TEMPLATE_FIGMA_ID" val="69796625057"/>
  <p:tag name="KSO_WM_TEMPLATE_SLIDE_ID" val="slide_2686a711f5a4e552"/>
</p:tagLst>
</file>

<file path=ppt/tags/tag519.xml><?xml version="1.0" encoding="utf-8"?>
<p:tagLst xmlns:p="http://schemas.openxmlformats.org/presentationml/2006/main">
  <p:tag name="KSO_WM_UNIT_TYPE" val="a"/>
  <p:tag name="KSO_WM_UNIT_INDEX" val="1"/>
  <p:tag name="KSO_WM_BEAUTIFY_FLAG" val="#wm#"/>
  <p:tag name="KSO_WM_TAG_VERSION" val="3.0"/>
</p:tagLst>
</file>

<file path=ppt/tags/tag52.xml><?xml version="1.0" encoding="utf-8"?>
<p:tagLst xmlns:p="http://schemas.openxmlformats.org/presentationml/2006/main">
  <p:tag name="KSO_WM_UNIT_TYPE" val="f"/>
  <p:tag name="KSO_WM_UNIT_INDEX" val="4"/>
  <p:tag name="KSO_WM_UNIT_ID" val="_4*f*4"/>
  <p:tag name="KSO_WM_BEAUTIFY_FLAG" val="#wm#"/>
  <p:tag name="KSO_WM_TAG_VERSION" val="3.0"/>
  <p:tag name="KSO_WM_UNIT_LAYERLEVEL" val="1"/>
  <p:tag name="KSO_WM_TEMPLATE_CATEGORY" val="custom"/>
  <p:tag name="KSO_WM_TEMPLATE_USER_THEME" val="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TEMPLATE_INDEX" val="40480246"/>
</p:tagLst>
</file>

<file path=ppt/tags/tag520.xml><?xml version="1.0" encoding="utf-8"?>
<p:tagLst xmlns:p="http://schemas.openxmlformats.org/presentationml/2006/main">
  <p:tag name="KSO_WM_UNIT_TYPE" val="b"/>
  <p:tag name="KSO_WM_UNIT_INDEX" val="1"/>
  <p:tag name="KSO_WM_BEAUTIFY_FLAG" val="#wm#"/>
  <p:tag name="KSO_WM_TAG_VERSION" val="3.0"/>
</p:tagLst>
</file>

<file path=ppt/tags/tag521.xml><?xml version="1.0" encoding="utf-8"?>
<p:tagLst xmlns:p="http://schemas.openxmlformats.org/presentationml/2006/main">
  <p:tag name="KSO_WM_UNIT_TYPE" val="d"/>
  <p:tag name="KSO_WM_UNIT_INDEX" val="1"/>
  <p:tag name="KSO_WM_BEAUTIFY_FLAG" val="#wm#"/>
  <p:tag name="KSO_WM_TAG_VERSION" val="3.0"/>
</p:tagLst>
</file>

<file path=ppt/tags/tag522.xml><?xml version="1.0" encoding="utf-8"?>
<p:tagLst xmlns:p="http://schemas.openxmlformats.org/presentationml/2006/main">
  <p:tag name="KSO_WM_AILAYOUT_OPTION" val="1_0_1_0"/>
  <p:tag name="KSO_WM_BEAUTIFY_FLAG" val="#wm#"/>
  <p:tag name="KSO_WM_CARDGOUR_SOURCE_FROM" val="aipagebeautify"/>
  <p:tag name="KSO_WM_CARDGROUP_FEATURE" val="1*1*5*1*1"/>
  <p:tag name="KSO_WM_CARDGROUP_ID" val="514ddf1967a8421892276ac832c279ac"/>
  <p:tag name="KSO_WM_CARDGROUP_STYLE_INFO" val="C1_sc_p2*standard*2"/>
  <p:tag name="KSO_WM_FIGMA_FLAG" val="#fgm#"/>
  <p:tag name="KSO_WM_FOLLOW_SHAPE_UNIT_TAG" val="1_1_1*l_h_y*"/>
  <p:tag name="KSO_WM_NEWLAYOUT_GROUP_ID" val="6"/>
  <p:tag name="KSO_WM_NEWLAYOUT_ID" val="lay_b99aaf097699c23b0ef524d146b2e03b9267e5c2"/>
  <p:tag name="KSO_WM_SLIDE_FIGMA_DIAGRAM" val="1"/>
  <p:tag name="KSO_WM_UNIT_INDEX" val="1_1_1"/>
  <p:tag name="KSO_WM_UNIT_TYPE" val="l_h_i"/>
  <p:tag name="KSO_WM_CARDGROUP_LAYOUT_DATA" val="{&quot;cardRct&quot;:[960,4159.690500000001,10560,2660.16],&quot;lytRct&quot;:[960,4159,10560,5682],&quot;rct&quot;:[960,4159,10560,5681],&quot;spRct&quot;:[0,0,10559,2659]}"/>
</p:tagLst>
</file>

<file path=ppt/tags/tag523.xml><?xml version="1.0" encoding="utf-8"?>
<p:tagLst xmlns:p="http://schemas.openxmlformats.org/presentationml/2006/main">
  <p:tag name="KSO_WM_AILAYOUT_OPTION" val="1_0_1_0"/>
  <p:tag name="KSO_WM_BEAUTIFY_FLAG" val="#wm#"/>
  <p:tag name="KSO_WM_CARDGOUR_SOURCE_FROM" val="aipagebeautify"/>
  <p:tag name="KSO_WM_CARDGROUP_FEATURE" val="1*1*5*1*1"/>
  <p:tag name="KSO_WM_CARDGROUP_ID" val="514ddf1967a8421892276ac832c279ac"/>
  <p:tag name="KSO_WM_CARDGROUP_STYLE_INFO" val="C1_sc_p2*standard*2"/>
  <p:tag name="KSO_WM_FIGMA_FLAG" val="#fgm#"/>
  <p:tag name="KSO_WM_NEWLAYOUT_GROUP_ID" val="6"/>
  <p:tag name="KSO_WM_NEWLAYOUT_ID" val="lay_b99aaf097699c23b0ef524d146b2e03b9267e5c2"/>
  <p:tag name="KSO_WM_SLIDE_FIGMA_DIAGRAM" val="1"/>
  <p:tag name="KSO_WM_UNIT_INDEX" val="1_1_1"/>
  <p:tag name="KSO_WM_UNIT_PRESET_TEXT" val="请在此输入您的标题"/>
  <p:tag name="KSO_WM_UNIT_TYPE" val="l_h_a"/>
  <p:tag name="KSO_WM_CARDGROUP_LAYOUT_DATA" val="{&quot;cardRct&quot;:[960,4159.690500000001,10560,2660.16],&quot;lytRct&quot;:[960,4159,10560,5682],&quot;rct&quot;:[960,4159,10560,5681],&quot;spRct&quot;:[560,600,9999,1319]}"/>
</p:tagLst>
</file>

<file path=ppt/tags/tag524.xml><?xml version="1.0" encoding="utf-8"?>
<p:tagLst xmlns:p="http://schemas.openxmlformats.org/presentationml/2006/main">
  <p:tag name="KSO_WM_AILAYOUT_OPTION" val="1_0_1_0"/>
  <p:tag name="KSO_WM_BEAUTIFY_FLAG" val="#wm#"/>
  <p:tag name="KSO_WM_CARDGOUR_SOURCE_FROM" val="aipagebeautify"/>
  <p:tag name="KSO_WM_CARDGROUP_FEATURE" val="1*1*5*1*1"/>
  <p:tag name="KSO_WM_CARDGROUP_ID" val="514ddf1967a8421892276ac832c279ac"/>
  <p:tag name="KSO_WM_CARDGROUP_STYLE_INFO" val="C1_sc_p2*standard*2"/>
  <p:tag name="KSO_WM_FIGMA_FLAG" val="#fgm#"/>
  <p:tag name="KSO_WM_NEWLAYOUT_GROUP_ID" val="6"/>
  <p:tag name="KSO_WM_NEWLAYOUT_ID" val="lay_b99aaf097699c23b0ef524d146b2e03b9267e5c2"/>
  <p:tag name="KSO_WM_SLIDE_FIGMA_DIAGRAM" val="1"/>
  <p:tag name="KSO_WM_UNIT_INDEX" val="1_1_1"/>
  <p:tag name="KSO_WM_UNIT_PRESET_TEXT" val="请在此输入您的文本。"/>
  <p:tag name="KSO_WM_UNIT_TYPE" val="l_h_f"/>
  <p:tag name="KSO_WM_CARDGROUP_LAYOUT_DATA" val="{&quot;cardRct&quot;:[960,4159.690500000001,10560,2660.16],&quot;lytRct&quot;:[960,4159,10560,5682],&quot;rct&quot;:[960,4159,10560,5681],&quot;spRct&quot;:[560,1520,9999,2059]}"/>
</p:tagLst>
</file>

<file path=ppt/tags/tag525.xml><?xml version="1.0" encoding="utf-8"?>
<p:tagLst xmlns:p="http://schemas.openxmlformats.org/presentationml/2006/main">
  <p:tag name="KSO_WM_AILAYOUT_OPTION" val="1_0_1_0"/>
  <p:tag name="KSO_WM_BEAUTIFY_FLAG" val="#wm#"/>
  <p:tag name="KSO_WM_CARDGOUR_SOURCE_FROM" val="aipagebeautify"/>
  <p:tag name="KSO_WM_CARDGROUP_FEATURE" val="1*1*5*1*1"/>
  <p:tag name="KSO_WM_CARDGROUP_ID" val="514ddf1967a8421892276ac832c279ac"/>
  <p:tag name="KSO_WM_CARDGROUP_STYLE_INFO" val="C1_sc_p2*standard*2"/>
  <p:tag name="KSO_WM_FIGMA_FLAG" val="#fgm#"/>
  <p:tag name="KSO_WM_FOLLOW_SHAPE_UNIT_TAG" val="1_2_1*l_h_y*"/>
  <p:tag name="KSO_WM_NEWLAYOUT_GROUP_ID" val="6"/>
  <p:tag name="KSO_WM_NEWLAYOUT_ID" val="lay_b99aaf097699c23b0ef524d146b2e03b9267e5c2"/>
  <p:tag name="KSO_WM_SLIDE_FIGMA_DIAGRAM" val="1"/>
  <p:tag name="KSO_WM_UNIT_INDEX" val="1_2_1"/>
  <p:tag name="KSO_WM_UNIT_TYPE" val="l_h_i"/>
  <p:tag name="KSO_WM_CARDGROUP_LAYOUT_DATA" val="{&quot;cardRct&quot;:[960,7179.8505000000005,10560,2660.16],&quot;lytRct&quot;:[960,4159,10560,5682],&quot;rct&quot;:[960,4159,10560,5681],&quot;spRct&quot;:[0,3020,10559,5680]}"/>
</p:tagLst>
</file>

<file path=ppt/tags/tag526.xml><?xml version="1.0" encoding="utf-8"?>
<p:tagLst xmlns:p="http://schemas.openxmlformats.org/presentationml/2006/main">
  <p:tag name="KSO_WM_AILAYOUT_OPTION" val="1_0_1_0"/>
  <p:tag name="KSO_WM_BEAUTIFY_FLAG" val="#wm#"/>
  <p:tag name="KSO_WM_CARDGOUR_SOURCE_FROM" val="aipagebeautify"/>
  <p:tag name="KSO_WM_CARDGROUP_FEATURE" val="1*1*5*1*1"/>
  <p:tag name="KSO_WM_CARDGROUP_ID" val="514ddf1967a8421892276ac832c279ac"/>
  <p:tag name="KSO_WM_CARDGROUP_STYLE_INFO" val="C1_sc_p2*standard*2"/>
  <p:tag name="KSO_WM_FIGMA_FLAG" val="#fgm#"/>
  <p:tag name="KSO_WM_NEWLAYOUT_GROUP_ID" val="6"/>
  <p:tag name="KSO_WM_NEWLAYOUT_ID" val="lay_b99aaf097699c23b0ef524d146b2e03b9267e5c2"/>
  <p:tag name="KSO_WM_SLIDE_FIGMA_DIAGRAM" val="1"/>
  <p:tag name="KSO_WM_UNIT_INDEX" val="1_2_1"/>
  <p:tag name="KSO_WM_UNIT_PRESET_TEXT" val="请在此输入您的标题"/>
  <p:tag name="KSO_WM_UNIT_TYPE" val="l_h_a"/>
  <p:tag name="KSO_WM_CARDGROUP_LAYOUT_DATA" val="{&quot;cardRct&quot;:[960,7179.8505000000005,10560,2660.16],&quot;lytRct&quot;:[960,4159,10560,5682],&quot;rct&quot;:[960,4159,10560,5681],&quot;spRct&quot;:[560,3620,9999,4339]}"/>
</p:tagLst>
</file>

<file path=ppt/tags/tag527.xml><?xml version="1.0" encoding="utf-8"?>
<p:tagLst xmlns:p="http://schemas.openxmlformats.org/presentationml/2006/main">
  <p:tag name="KSO_WM_AILAYOUT_OPTION" val="1_0_1_0"/>
  <p:tag name="KSO_WM_BEAUTIFY_FLAG" val="#wm#"/>
  <p:tag name="KSO_WM_CARDGOUR_SOURCE_FROM" val="aipagebeautify"/>
  <p:tag name="KSO_WM_CARDGROUP_FEATURE" val="1*1*5*1*1"/>
  <p:tag name="KSO_WM_CARDGROUP_ID" val="514ddf1967a8421892276ac832c279ac"/>
  <p:tag name="KSO_WM_CARDGROUP_STYLE_INFO" val="C1_sc_p2*standard*2"/>
  <p:tag name="KSO_WM_FIGMA_FLAG" val="#fgm#"/>
  <p:tag name="KSO_WM_NEWLAYOUT_GROUP_ID" val="6"/>
  <p:tag name="KSO_WM_NEWLAYOUT_ID" val="lay_b99aaf097699c23b0ef524d146b2e03b9267e5c2"/>
  <p:tag name="KSO_WM_SLIDE_FIGMA_DIAGRAM" val="1"/>
  <p:tag name="KSO_WM_UNIT_INDEX" val="1_2_1"/>
  <p:tag name="KSO_WM_UNIT_PRESET_TEXT" val="请在此输入您的文本。"/>
  <p:tag name="KSO_WM_UNIT_TYPE" val="l_h_f"/>
  <p:tag name="KSO_WM_CARDGROUP_LAYOUT_DATA" val="{&quot;cardRct&quot;:[960,7179.8505000000005,10560,2660.16],&quot;lytRct&quot;:[960,4159,10560,5682],&quot;rct&quot;:[960,4159,10560,5681],&quot;spRct&quot;:[560,4540,9999,5079]}"/>
</p:tagLst>
</file>

<file path=ppt/tags/tag528.xml><?xml version="1.0" encoding="utf-8"?>
<p:tagLst xmlns:p="http://schemas.openxmlformats.org/presentationml/2006/main">
  <p:tag name="KSO_WM_TEMPLATE_SLIDE_ID" val="lay_b99aaf097699c23b0ef524d146b2e03b9267e5c2"/>
  <p:tag name="KSO_WM_SLIDE_ITEM_CNT" val="2"/>
  <p:tag name="KSO_WM_SLIDE_CHECK_HASH" val="2f017d02a2b4154ade2ba5009429e8d5c6b2d359"/>
</p:tagLst>
</file>

<file path=ppt/tags/tag529.xml><?xml version="1.0" encoding="utf-8"?>
<p:tagLst xmlns:p="http://schemas.openxmlformats.org/presentationml/2006/main">
  <p:tag name="KSO_WM_UNIT_HIGHLIGHT" val="0"/>
  <p:tag name="KSO_WM_BEAUTIFY_FLAG" val="#wm#"/>
  <p:tag name="KSO_WM_UNIT_INDEX" val="1"/>
  <p:tag name="KSO_WM_UNIT_TEXT_TYPE" val="1"/>
  <p:tag name="KSO_WM_UNIT_TYPE" val="a"/>
  <p:tag name="KSO_WM_LAYOUT_CHECK_HASH" val="16e79b899afc33ca64ae5c5d7255207abaf4337b"/>
  <p:tag name="KSO_WM_NEWLAYOUT_ID" val="1072"/>
  <p:tag name="KSO_WM_UNIT_PRESET_TEXT" val="单击此处添加章节标题"/>
  <p:tag name="KSO_WM_FIGMA_FLAG" val="#fgm#"/>
  <p:tag name="KSO_WM_UNIT_ID" val="_10*a*1"/>
  <p:tag name="KSO_WM_TAG_VERSION" val="3.0"/>
  <p:tag name="KSO_WM_UNIT_ISNUMDGMTITLE" val="0"/>
  <p:tag name="KSO_WM_UNIT_NOCLEAR" val="0"/>
  <p:tag name="KSO_WM_UNIT_COMPATIBLE" val="0"/>
  <p:tag name="KSO_WM_UNIT_DIAGRAM_ISNUMVISUAL" val="0"/>
  <p:tag name="KSO_WM_UNIT_DIAGRAM_ISREFERUNIT" val="0"/>
  <p:tag name="KSO_WM_UNIT_LAYERLEVEL" val="1"/>
  <p:tag name="KSO_WM_TEMPLATE_INDEX" val="40480246"/>
  <p:tag name="KSO_WM_TEMPLATE_CATEGORY" val="custom"/>
</p:tagLst>
</file>

<file path=ppt/tags/tag53.xml><?xml version="1.0" encoding="utf-8"?>
<p:tagLst xmlns:p="http://schemas.openxmlformats.org/presentationml/2006/main">
  <p:tag name="KSO_WM_UNIT_ID" val="_4**"/>
  <p:tag name="KSO_WM_BEAUTIFY_FLAG" val="#wm#"/>
  <p:tag name="KSO_WM_TAG_VERSION" val="3.0"/>
  <p:tag name="KSO_WM_UNIT_LAYERLEVEL" val="1"/>
  <p:tag name="KSO_WM_TEMPLATE_CATEGORY" val="custom"/>
  <p:tag name="KSO_WM_TEMPLATE_USER_THEME" val="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TEMPLATE_INDEX" val="40480246"/>
</p:tagLst>
</file>

<file path=ppt/tags/tag530.xml><?xml version="1.0" encoding="utf-8"?>
<p:tagLst xmlns:p="http://schemas.openxmlformats.org/presentationml/2006/main">
  <p:tag name="KSO_WM_UNIT_HIGHLIGHT" val="0"/>
  <p:tag name="KSO_WM_BEAUTIFY_FLAG" val="#wm#"/>
  <p:tag name="KSO_WM_UNIT_INDEX" val="1"/>
  <p:tag name="KSO_WM_UNIT_TYPE" val="e"/>
  <p:tag name="KSO_WM_UNIT_PRESET_TEXT" val="01"/>
  <p:tag name="KSO_WM_FIGMA_FLAG" val="#fgm#"/>
  <p:tag name="KSO_WM_UNIT_ID" val="_10*e*1"/>
  <p:tag name="KSO_WM_TAG_VERSION" val="3.0"/>
  <p:tag name="KSO_WM_UNIT_ISNUMDGMTITLE" val="0"/>
  <p:tag name="KSO_WM_UNIT_NOCLEAR" val="0"/>
  <p:tag name="KSO_WM_UNIT_COMPATIBLE" val="0"/>
  <p:tag name="KSO_WM_UNIT_DIAGRAM_ISNUMVISUAL" val="0"/>
  <p:tag name="KSO_WM_UNIT_DIAGRAM_ISREFERUNIT" val="0"/>
  <p:tag name="KSO_WM_UNIT_LAYERLEVEL" val="1"/>
  <p:tag name="KSO_WM_TEMPLATE_INDEX" val="40480246"/>
  <p:tag name="KSO_WM_TEMPLATE_CATEGORY" val="custom"/>
</p:tagLst>
</file>

<file path=ppt/tags/tag531.xml><?xml version="1.0" encoding="utf-8"?>
<p:tagLst xmlns:p="http://schemas.openxmlformats.org/presentationml/2006/main">
  <p:tag name="KSO_WM_SLIDE_CONTENT_ORIENTATION" val="left"/>
  <p:tag name="KSO_WM_SLIDE_HAS_MASK" val="0"/>
  <p:tag name="KSO_WM_SLIDE_ITEM_CNT" val="0"/>
  <p:tag name="KSO_WM_SLIDE_TYPE" val="sectionTitle"/>
  <p:tag name="KSO_WM_TEMPLATE_SUBCATEGORY" val="29"/>
  <p:tag name="KSO_WM_BEAUTIFY_FLAG" val="#wm#"/>
  <p:tag name="KSO_WM_TEMPLATE_SLIDE_ID" val="slide_0e3ab8503af4c08e"/>
  <p:tag name="KSO_WM_TEMPLATE_INDEX" val="40480246"/>
  <p:tag name="KSO_WM_TEMPLATE_CATEGORY" val="custom"/>
  <p:tag name="KSO_WM_SLIDE_INDEX" val="3"/>
  <p:tag name="KSO_WM_SLIDE_ID" val="custom40480246_7"/>
  <p:tag name="KSO_WM_TEMPLATE_MASTER_TYPE" val="0"/>
  <p:tag name="KSO_WM_SLIDE_LAYOUT" val="a_e"/>
  <p:tag name="KSO_WM_SLIDE_LAYOUT_CNT" val="1_1"/>
  <p:tag name="KSO_WM_TAG_VERSION" val="3.0"/>
</p:tagLst>
</file>

<file path=ppt/tags/tag532.xml><?xml version="1.0" encoding="utf-8"?>
<p:tagLst xmlns:p="http://schemas.openxmlformats.org/presentationml/2006/main">
  <p:tag name="KSO_WM_BEAUTIFY_FLAG" val="#fgm#"/>
  <p:tag name="KSO_WM_FIGMA_FLAG" val="#fgm#"/>
  <p:tag name="KSO_WM_UNIT_INDEX" val="1"/>
  <p:tag name="KSO_WM_UNIT_TYPE" val="a"/>
  <p:tag name="KSO_WM_LAYOUT_CHECK_HASH" val="1e2764c4fe1da6ce13cdad1f0fd040d23f54ff5a"/>
  <p:tag name="KSO_WM_NEWLAYOUT_GROUP_ID" val="layout_10003"/>
  <p:tag name="KSO_WM_NEWLAYOUT_ID" val="slide_a1e31e139923f8f0"/>
  <p:tag name="KSO_WM_UNIT_PRESET_TEXT" val="单击此处添加标题"/>
</p:tagLst>
</file>

<file path=ppt/tags/tag533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1_1"/>
  <p:tag name="KSO_WM_UNIT_TYPE" val="l_h_a"/>
  <p:tag name="KSO_WM_UNIT_PRESET_TEXT" val="单击此处添加项标题"/>
</p:tagLst>
</file>

<file path=ppt/tags/tag534.xml><?xml version="1.0" encoding="utf-8"?>
<p:tagLst xmlns:p="http://schemas.openxmlformats.org/presentationml/2006/main">
  <p:tag name="KSO_WM_FIGMA_DECORATION_INDEX" val="18"/>
  <p:tag name="$PH_EXT" val="2"/>
  <p:tag name="KSO_WM_BEAUTIFY_FLAG" val="#fgm#"/>
  <p:tag name="KSO_WM_DIAGRAM_GROUP_CODE" val="1"/>
  <p:tag name="KSO_WM_FIGMA_FLAG" val="#fgm#"/>
  <p:tag name="KSO_WM_SHAPE_BGTYPE" val="lt2"/>
  <p:tag name="KSO_WM_SHAPE_BRIGHT_DATA" val="[{&quot;dk1&quot;:-60,&quot;dk2&quot;:-50,&quot;lt1&quot;:90,&quot;lt2&quot;:100},{&quot;dk1&quot;:-60,&quot;dk2&quot;:-50,&quot;lt1&quot;:90,&quot;lt2&quot;:100}]"/>
  <p:tag name="KSO_WM_SHAPE_UPDATE_BRIGHT" val="1"/>
  <p:tag name="KSO_WM_SYNC_SLIDE_TEXT" val="1"/>
  <p:tag name="KSO_WM_UNIT_INDEX" val="1_1_1"/>
  <p:tag name="KSO_WM_UNIT_TYPE" val="l_h_i"/>
  <p:tag name="KSO_WM_UNIT_PRESET_TEXT" val=" "/>
</p:tagLst>
</file>

<file path=ppt/tags/tag535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1_1"/>
  <p:tag name="KSO_WM_UNIT_TYPE" val="l_h_f"/>
  <p:tag name="KSO_WM_UNIT_PRESET_TEXT" val="单击此处添加项正文"/>
</p:tagLst>
</file>

<file path=ppt/tags/tag536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2_1"/>
  <p:tag name="KSO_WM_UNIT_TYPE" val="l_h_a"/>
  <p:tag name="KSO_WM_UNIT_PRESET_TEXT" val="单击此处添加项标题"/>
</p:tagLst>
</file>

<file path=ppt/tags/tag537.xml><?xml version="1.0" encoding="utf-8"?>
<p:tagLst xmlns:p="http://schemas.openxmlformats.org/presentationml/2006/main">
  <p:tag name="KSO_WM_FIGMA_DECORATION_INDEX" val="18"/>
  <p:tag name="$PH_EXT" val="2"/>
  <p:tag name="KSO_WM_BEAUTIFY_FLAG" val="#fgm#"/>
  <p:tag name="KSO_WM_DIAGRAM_GROUP_CODE" val="1"/>
  <p:tag name="KSO_WM_FIGMA_FLAG" val="#fgm#"/>
  <p:tag name="KSO_WM_SHAPE_BGTYPE" val="lt2"/>
  <p:tag name="KSO_WM_SHAPE_BRIGHT_DATA" val="[{&quot;dk1&quot;:-60,&quot;dk2&quot;:-50,&quot;lt1&quot;:90,&quot;lt2&quot;:100},{&quot;dk1&quot;:-60,&quot;dk2&quot;:-50,&quot;lt1&quot;:90,&quot;lt2&quot;:100}]"/>
  <p:tag name="KSO_WM_SHAPE_UPDATE_BRIGHT" val="1"/>
  <p:tag name="KSO_WM_SYNC_SLIDE_TEXT" val="1"/>
  <p:tag name="KSO_WM_UNIT_INDEX" val="1_2_1"/>
  <p:tag name="KSO_WM_UNIT_TYPE" val="l_h_i"/>
  <p:tag name="KSO_WM_UNIT_PRESET_TEXT" val=" "/>
</p:tagLst>
</file>

<file path=ppt/tags/tag538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2_1"/>
  <p:tag name="KSO_WM_UNIT_TYPE" val="l_h_f"/>
  <p:tag name="KSO_WM_UNIT_PRESET_TEXT" val="单击此处添加项正文"/>
</p:tagLst>
</file>

<file path=ppt/tags/tag539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3_1"/>
  <p:tag name="KSO_WM_UNIT_TYPE" val="l_h_a"/>
  <p:tag name="KSO_WM_UNIT_PRESET_TEXT" val="单击此处添加项标题"/>
</p:tagLst>
</file>

<file path=ppt/tags/tag54.xml><?xml version="1.0" encoding="utf-8"?>
<p:tagLst xmlns:p="http://schemas.openxmlformats.org/presentationml/2006/main">
  <p:tag name="KSO_WM_UNIT_ID" val="_4**"/>
  <p:tag name="KSO_WM_BEAUTIFY_FLAG" val="#wm#"/>
  <p:tag name="KSO_WM_TAG_VERSION" val="3.0"/>
  <p:tag name="KSO_WM_UNIT_LAYERLEVEL" val="1"/>
  <p:tag name="KSO_WM_TEMPLATE_CATEGORY" val="custom"/>
  <p:tag name="KSO_WM_TEMPLATE_USER_THEME" val="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TEMPLATE_INDEX" val="40480246"/>
</p:tagLst>
</file>

<file path=ppt/tags/tag540.xml><?xml version="1.0" encoding="utf-8"?>
<p:tagLst xmlns:p="http://schemas.openxmlformats.org/presentationml/2006/main">
  <p:tag name="KSO_WM_FIGMA_DECORATION_INDEX" val="18"/>
  <p:tag name="$PH_EXT" val="2"/>
  <p:tag name="KSO_WM_BEAUTIFY_FLAG" val="#fgm#"/>
  <p:tag name="KSO_WM_DIAGRAM_GROUP_CODE" val="1"/>
  <p:tag name="KSO_WM_FIGMA_FLAG" val="#fgm#"/>
  <p:tag name="KSO_WM_SHAPE_BGTYPE" val="lt2"/>
  <p:tag name="KSO_WM_SHAPE_BRIGHT_DATA" val="[{&quot;dk1&quot;:-60,&quot;dk2&quot;:-50,&quot;lt1&quot;:90,&quot;lt2&quot;:100},{&quot;dk1&quot;:-60,&quot;dk2&quot;:-50,&quot;lt1&quot;:90,&quot;lt2&quot;:100}]"/>
  <p:tag name="KSO_WM_SHAPE_UPDATE_BRIGHT" val="1"/>
  <p:tag name="KSO_WM_SYNC_SLIDE_TEXT" val="1"/>
  <p:tag name="KSO_WM_UNIT_INDEX" val="1_3_1"/>
  <p:tag name="KSO_WM_UNIT_TYPE" val="l_h_i"/>
  <p:tag name="KSO_WM_UNIT_PRESET_TEXT" val=" "/>
</p:tagLst>
</file>

<file path=ppt/tags/tag541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3_1"/>
  <p:tag name="KSO_WM_UNIT_TYPE" val="l_h_f"/>
  <p:tag name="KSO_WM_UNIT_PRESET_TEXT" val="单击此处添加项正文"/>
</p:tagLst>
</file>

<file path=ppt/tags/tag542.xml><?xml version="1.0" encoding="utf-8"?>
<p:tagLst xmlns:p="http://schemas.openxmlformats.org/presentationml/2006/main">
  <p:tag name="KSO_WM_SLIDE_CONTENT_ORIENTATION" val=""/>
  <p:tag name="KSO_WM_SLIDE_HAS_MASK" val="0"/>
  <p:tag name="KSO_WM_SLIDE_ITEM_CNT" val="3"/>
  <p:tag name="KSO_WM_SLIDE_TYPE" val="text"/>
  <p:tag name="KSO_WM_TEMPLATE_SUBCATEGORY" val="29"/>
  <p:tag name="KSO_WM_BEAUTIFY_FLAG" val="#wm#"/>
  <p:tag name="KSO_WM_TEMPLATE_FIGMA_ID" val="69796625057"/>
  <p:tag name="KSO_WM_TEMPLATE_SLIDE_ID" val="slide_a1e31e139923f8f0"/>
</p:tagLst>
</file>

<file path=ppt/tags/tag543.xml><?xml version="1.0" encoding="utf-8"?>
<p:tagLst xmlns:p="http://schemas.openxmlformats.org/presentationml/2006/main">
  <p:tag name="KSO_WM_BEAUTIFY_FLAG" val="#fgm#"/>
  <p:tag name="KSO_WM_FIGMA_FLAG" val="#fgm#"/>
  <p:tag name="KSO_WM_UNIT_INDEX" val="1"/>
  <p:tag name="KSO_WM_UNIT_TYPE" val="a"/>
  <p:tag name="KSO_WM_LAYOUT_CHECK_HASH" val="8584c9fcd0fa6c76ad3a54ab5b4173685a9ef3a7"/>
  <p:tag name="KSO_WM_NEWLAYOUT_GROUP_ID" val="layout_10012"/>
  <p:tag name="KSO_WM_NEWLAYOUT_ID" val="slide_1b601487e8903dfa"/>
  <p:tag name="KSO_WM_UNIT_PRESET_TEXT" val="单击此处添加标题"/>
</p:tagLst>
</file>

<file path=ppt/tags/tag544.xml><?xml version="1.0" encoding="utf-8"?>
<p:tagLst xmlns:p="http://schemas.openxmlformats.org/presentationml/2006/main">
  <p:tag name="KSO_WM_BEAUTIFY_FLAG" val="#fgm#"/>
  <p:tag name="KSO_WM_FIGMA_FLAG" val="#fgm#"/>
  <p:tag name="KSO_WM_UNIT_INDEX" val="1"/>
  <p:tag name="KSO_WM_UNIT_TYPE" val="d"/>
  <p:tag name="MH_PIC_SOURCE_TYPE" val="generate_slide_ai*{&quot;id&quot;:&quot;http://zh-ai-group.ks3-cn-beijing-internal.ksyun.com/image_generate/image_process/production/202604/533f7778-e8c1-4526-8975-cbe7ba87b68c.jpg?Expires=1808362604\u0026AWSAccessKeyId=AKLT9NSy7kh8TIS1UzNqLRY2\u0026Signature=yomil2dIJcRpJAxTHVvAp3pQirQ%3D&quot;,&quot;product_name&quot;:&quot;wps-wpp-pc&quot;,&quot;intention_code&quot;:&quot;wps_wpp_generate_theme_pay&quot;}*auto_qingqiu_3.0.7_prod*1776826599987_f00ef7_8bd791d002b0-slide-24"/>
</p:tagLst>
</file>

<file path=ppt/tags/tag545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1_1"/>
  <p:tag name="KSO_WM_UNIT_TYPE" val="l_h_a"/>
  <p:tag name="KSO_WM_UNIT_PRESET_TEXT" val="单击此处添加项标题"/>
</p:tagLst>
</file>

<file path=ppt/tags/tag546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1_1"/>
  <p:tag name="KSO_WM_UNIT_TYPE" val="l_h_f"/>
  <p:tag name="KSO_WM_UNIT_PRESET_TEXT" val="单击此处添加项正文"/>
</p:tagLst>
</file>

<file path=ppt/tags/tag547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2_1"/>
  <p:tag name="KSO_WM_UNIT_TYPE" val="l_h_a"/>
  <p:tag name="KSO_WM_UNIT_PRESET_TEXT" val="单击此处添加项标题"/>
</p:tagLst>
</file>

<file path=ppt/tags/tag548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2_1"/>
  <p:tag name="KSO_WM_UNIT_TYPE" val="l_h_f"/>
  <p:tag name="KSO_WM_UNIT_PRESET_TEXT" val="单击此处添加项正文"/>
</p:tagLst>
</file>

<file path=ppt/tags/tag549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3_1"/>
  <p:tag name="KSO_WM_UNIT_TYPE" val="l_h_a"/>
  <p:tag name="KSO_WM_UNIT_PRESET_TEXT" val="单击此处添加项标题"/>
</p:tagLst>
</file>

<file path=ppt/tags/tag55.xml><?xml version="1.0" encoding="utf-8"?>
<p:tagLst xmlns:p="http://schemas.openxmlformats.org/presentationml/2006/main">
  <p:tag name="KSO_WM_UNIT_ID" val="_4**"/>
  <p:tag name="KSO_WM_BEAUTIFY_FLAG" val="#wm#"/>
  <p:tag name="KSO_WM_TAG_VERSION" val="3.0"/>
  <p:tag name="KSO_WM_UNIT_LAYERLEVEL" val="1"/>
  <p:tag name="KSO_WM_TEMPLATE_CATEGORY" val="custom"/>
  <p:tag name="KSO_WM_TEMPLATE_USER_THEME" val="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TEMPLATE_INDEX" val="40480246"/>
</p:tagLst>
</file>

<file path=ppt/tags/tag550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3_1"/>
  <p:tag name="KSO_WM_UNIT_TYPE" val="l_h_f"/>
  <p:tag name="KSO_WM_UNIT_PRESET_TEXT" val="单击此处添加项正文"/>
</p:tagLst>
</file>

<file path=ppt/tags/tag551.xml><?xml version="1.0" encoding="utf-8"?>
<p:tagLst xmlns:p="http://schemas.openxmlformats.org/presentationml/2006/main">
  <p:tag name="KSO_WM_SLIDE_CONTENT_ORIENTATION" val=""/>
  <p:tag name="KSO_WM_SLIDE_HAS_MASK" val="0"/>
  <p:tag name="KSO_WM_SLIDE_ITEM_CNT" val="3"/>
  <p:tag name="KSO_WM_SLIDE_TYPE" val="text"/>
  <p:tag name="KSO_WM_TEMPLATE_SUBCATEGORY" val="29"/>
  <p:tag name="KSO_WM_BEAUTIFY_FLAG" val="#wm#"/>
  <p:tag name="KSO_WM_TEMPLATE_FIGMA_ID" val="69796625057"/>
  <p:tag name="KSO_WM_TEMPLATE_SLIDE_ID" val="slide_1b601487e8903dfa"/>
</p:tagLst>
</file>

<file path=ppt/tags/tag552.xml><?xml version="1.0" encoding="utf-8"?>
<p:tagLst xmlns:p="http://schemas.openxmlformats.org/presentationml/2006/main">
  <p:tag name="KSO_WM_BEAUTIFY_FLAG" val="#wm#"/>
  <p:tag name="KSO_WM_UNIT_INDEX" val="1"/>
  <p:tag name="KSO_WM_UNIT_TEXT_TYPE" val="1"/>
  <p:tag name="KSO_WM_UNIT_TYPE" val="b"/>
  <p:tag name="KSO_WM_UNIT_PRESET_TEXT" val="THE END"/>
  <p:tag name="KSO_WM_FIGMA_FLAG" val="#fgm#"/>
  <p:tag name="KSO_WM_UNIT_ID" val="_11*b*1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TEMPLATE_INDEX" val="40480246"/>
  <p:tag name="KSO_WM_TEMPLATE_CATEGORY" val="custom"/>
</p:tagLst>
</file>

<file path=ppt/tags/tag553.xml><?xml version="1.0" encoding="utf-8"?>
<p:tagLst xmlns:p="http://schemas.openxmlformats.org/presentationml/2006/main">
  <p:tag name="KSO_WM_UNIT_TYPE" val="a"/>
  <p:tag name="KSO_WM_BEAUTIFY_FLAG" val="#wm#"/>
  <p:tag name="KSO_WM_UNIT_INDEX" val="1"/>
  <p:tag name="KSO_WM_UNIT_TEXT_TYPE" val="1"/>
  <p:tag name="KSO_WM_LAYOUT_CHECK_HASH" val="da20184d21bd34c9d84ce269b5c1a1b5369f3fec"/>
  <p:tag name="KSO_WM_NEWLAYOUT_ID" val="1078"/>
  <p:tag name="KSO_WM_UNIT_PRESET_TEXT" val="谢谢观看"/>
  <p:tag name="KSO_WM_FIGMA_FLAG" val="#fgm#"/>
  <p:tag name="KSO_WM_UNIT_ID" val="_11*a*1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TEMPLATE_INDEX" val="40480246"/>
  <p:tag name="KSO_WM_TEMPLATE_CATEGORY" val="custom"/>
</p:tagLst>
</file>

<file path=ppt/tags/tag554.xml><?xml version="1.0" encoding="utf-8"?>
<p:tagLst xmlns:p="http://schemas.openxmlformats.org/presentationml/2006/main">
  <p:tag name="KSO_WM_SLIDE_CONTENT_ORIENTATION" val="left"/>
  <p:tag name="KSO_WM_SLIDE_HAS_MASK" val="0"/>
  <p:tag name="KSO_WM_SLIDE_ITEM_CNT" val="0"/>
  <p:tag name="KSO_WM_SLIDE_TYPE" val="endPage"/>
  <p:tag name="KSO_WM_TEMPLATE_SUBCATEGORY" val="29"/>
  <p:tag name="KSO_WM_BEAUTIFY_FLAG" val="#wm#"/>
  <p:tag name="KSO_WM_TEMPLATE_SLIDE_ID" val="slide_06be46c9219ad451"/>
  <p:tag name="KSO_WM_TEMPLATE_INDEX" val="40480246"/>
  <p:tag name="KSO_WM_TEMPLATE_CATEGORY" val="custom"/>
  <p:tag name="KSO_WM_SLIDE_INDEX" val="5"/>
  <p:tag name="KSO_WM_SLIDE_ID" val="custom40480246_9"/>
  <p:tag name="KSO_WM_TEMPLATE_MASTER_TYPE" val="0"/>
  <p:tag name="KSO_WM_SLIDE_LAYOUT" val="a_b"/>
  <p:tag name="KSO_WM_SLIDE_LAYOUT_CNT" val="1_1"/>
  <p:tag name="KSO_WM_TAG_VERSION" val="3.0"/>
</p:tagLst>
</file>

<file path=ppt/tags/tag56.xml><?xml version="1.0" encoding="utf-8"?>
<p:tagLst xmlns:p="http://schemas.openxmlformats.org/presentationml/2006/main">
  <p:tag name="KSO_WM_UNIT_TYPE" val="a"/>
  <p:tag name="KSO_WM_UNIT_INDEX" val="1"/>
  <p:tag name="KSO_WM_UNIT_ID" val="_4*a*1"/>
  <p:tag name="KSO_WM_BEAUTIFY_FLAG" val="#wm#"/>
  <p:tag name="KSO_WM_TAG_VERSION" val="3.0"/>
  <p:tag name="KSO_WM_UNIT_LAYERLEVEL" val="1"/>
  <p:tag name="KSO_WM_TEMPLATE_CATEGORY" val="custom"/>
  <p:tag name="KSO_WM_TEMPLATE_USER_THEME" val="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TEMPLATE_INDEX" val="40480246"/>
</p:tagLst>
</file>

<file path=ppt/tags/tag57.xml><?xml version="1.0" encoding="utf-8"?>
<p:tagLst xmlns:p="http://schemas.openxmlformats.org/presentationml/2006/main">
  <p:tag name="KSO_WM_UNIT_ID" val="_5**"/>
  <p:tag name="KSO_WM_BEAUTIFY_FLAG" val="#wm#"/>
  <p:tag name="KSO_WM_TAG_VERSION" val="3.0"/>
  <p:tag name="KSO_WM_UNIT_LAYERLEVEL" val="1"/>
  <p:tag name="KSO_WM_TEMPLATE_CATEGORY" val="custom"/>
  <p:tag name="KSO_WM_TEMPLATE_USER_THEME" val="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TEMPLATE_INDEX" val="40480246"/>
</p:tagLst>
</file>

<file path=ppt/tags/tag58.xml><?xml version="1.0" encoding="utf-8"?>
<p:tagLst xmlns:p="http://schemas.openxmlformats.org/presentationml/2006/main">
  <p:tag name="KSO_WM_UNIT_ID" val="_5**"/>
  <p:tag name="KSO_WM_BEAUTIFY_FLAG" val="#wm#"/>
  <p:tag name="KSO_WM_TAG_VERSION" val="3.0"/>
  <p:tag name="KSO_WM_UNIT_LAYERLEVEL" val="1"/>
  <p:tag name="KSO_WM_TEMPLATE_CATEGORY" val="custom"/>
  <p:tag name="KSO_WM_TEMPLATE_USER_THEME" val="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TEMPLATE_INDEX" val="40480246"/>
</p:tagLst>
</file>

<file path=ppt/tags/tag59.xml><?xml version="1.0" encoding="utf-8"?>
<p:tagLst xmlns:p="http://schemas.openxmlformats.org/presentationml/2006/main">
  <p:tag name="KSO_WM_UNIT_ID" val="_5**"/>
  <p:tag name="KSO_WM_BEAUTIFY_FLAG" val="#wm#"/>
  <p:tag name="KSO_WM_TAG_VERSION" val="3.0"/>
  <p:tag name="KSO_WM_UNIT_LAYERLEVEL" val="1"/>
  <p:tag name="KSO_WM_TEMPLATE_CATEGORY" val="custom"/>
  <p:tag name="KSO_WM_TEMPLATE_USER_THEME" val="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TEMPLATE_INDEX" val="40480246"/>
</p:tagLst>
</file>

<file path=ppt/tags/tag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0.xml><?xml version="1.0" encoding="utf-8"?>
<p:tagLst xmlns:p="http://schemas.openxmlformats.org/presentationml/2006/main">
  <p:tag name="KSO_WM_UNIT_TYPE" val="a"/>
  <p:tag name="KSO_WM_UNIT_INDEX" val="1"/>
  <p:tag name="KSO_WM_UNIT_ID" val="_5*a*1"/>
  <p:tag name="KSO_WM_BEAUTIFY_FLAG" val="#wm#"/>
  <p:tag name="KSO_WM_TAG_VERSION" val="3.0"/>
  <p:tag name="KSO_WM_UNIT_LAYERLEVEL" val="1"/>
  <p:tag name="KSO_WM_TEMPLATE_CATEGORY" val="custom"/>
  <p:tag name="KSO_WM_TEMPLATE_USER_THEME" val="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TEMPLATE_INDEX" val="40480246"/>
</p:tagLst>
</file>

<file path=ppt/tags/tag61.xml><?xml version="1.0" encoding="utf-8"?>
<p:tagLst xmlns:p="http://schemas.openxmlformats.org/presentationml/2006/main">
  <p:tag name="KSO_WM_UNIT_ID" val="_6**"/>
  <p:tag name="KSO_WM_BEAUTIFY_FLAG" val="#wm#"/>
  <p:tag name="KSO_WM_TAG_VERSION" val="3.0"/>
  <p:tag name="KSO_WM_UNIT_LAYERLEVEL" val="1"/>
  <p:tag name="KSO_WM_TEMPLATE_CATEGORY" val="custom"/>
  <p:tag name="KSO_WM_TEMPLATE_USER_THEME" val="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TEMPLATE_INDEX" val="40480246"/>
</p:tagLst>
</file>

<file path=ppt/tags/tag62.xml><?xml version="1.0" encoding="utf-8"?>
<p:tagLst xmlns:p="http://schemas.openxmlformats.org/presentationml/2006/main">
  <p:tag name="KSO_WM_UNIT_ID" val="_6**"/>
  <p:tag name="KSO_WM_BEAUTIFY_FLAG" val="#wm#"/>
  <p:tag name="KSO_WM_TAG_VERSION" val="3.0"/>
  <p:tag name="KSO_WM_UNIT_LAYERLEVEL" val="1"/>
  <p:tag name="KSO_WM_TEMPLATE_CATEGORY" val="custom"/>
  <p:tag name="KSO_WM_TEMPLATE_USER_THEME" val="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TEMPLATE_INDEX" val="40480246"/>
</p:tagLst>
</file>

<file path=ppt/tags/tag63.xml><?xml version="1.0" encoding="utf-8"?>
<p:tagLst xmlns:p="http://schemas.openxmlformats.org/presentationml/2006/main">
  <p:tag name="KSO_WM_UNIT_ID" val="_6**"/>
  <p:tag name="KSO_WM_BEAUTIFY_FLAG" val="#wm#"/>
  <p:tag name="KSO_WM_TAG_VERSION" val="3.0"/>
  <p:tag name="KSO_WM_UNIT_LAYERLEVEL" val="1"/>
  <p:tag name="KSO_WM_TEMPLATE_CATEGORY" val="custom"/>
  <p:tag name="KSO_WM_TEMPLATE_USER_THEME" val="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TEMPLATE_INDEX" val="40480246"/>
</p:tagLst>
</file>

<file path=ppt/tags/tag64.xml><?xml version="1.0" encoding="utf-8"?>
<p:tagLst xmlns:p="http://schemas.openxmlformats.org/presentationml/2006/main">
  <p:tag name="KSO_WM_UNIT_TYPE" val="f"/>
  <p:tag name="KSO_WM_UNIT_INDEX" val="1"/>
  <p:tag name="KSO_WM_UNIT_ID" val="_7*f*1"/>
  <p:tag name="KSO_WM_BEAUTIFY_FLAG" val="#wm#"/>
  <p:tag name="KSO_WM_TAG_VERSION" val="3.0"/>
  <p:tag name="KSO_WM_UNIT_LAYERLEVEL" val="1"/>
  <p:tag name="KSO_WM_TEMPLATE_CATEGORY" val="custom"/>
  <p:tag name="KSO_WM_TEMPLATE_USER_THEME" val="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TEMPLATE_INDEX" val="40480246"/>
</p:tagLst>
</file>

<file path=ppt/tags/tag65.xml><?xml version="1.0" encoding="utf-8"?>
<p:tagLst xmlns:p="http://schemas.openxmlformats.org/presentationml/2006/main">
  <p:tag name="KSO_WM_UNIT_ID" val="_7**"/>
  <p:tag name="KSO_WM_BEAUTIFY_FLAG" val="#wm#"/>
  <p:tag name="KSO_WM_TAG_VERSION" val="3.0"/>
  <p:tag name="KSO_WM_UNIT_LAYERLEVEL" val="1"/>
  <p:tag name="KSO_WM_TEMPLATE_CATEGORY" val="custom"/>
  <p:tag name="KSO_WM_TEMPLATE_USER_THEME" val="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TEMPLATE_INDEX" val="40480246"/>
</p:tagLst>
</file>

<file path=ppt/tags/tag66.xml><?xml version="1.0" encoding="utf-8"?>
<p:tagLst xmlns:p="http://schemas.openxmlformats.org/presentationml/2006/main">
  <p:tag name="KSO_WM_UNIT_ID" val="_7**"/>
  <p:tag name="KSO_WM_BEAUTIFY_FLAG" val="#wm#"/>
  <p:tag name="KSO_WM_TAG_VERSION" val="3.0"/>
  <p:tag name="KSO_WM_UNIT_LAYERLEVEL" val="1"/>
  <p:tag name="KSO_WM_TEMPLATE_CATEGORY" val="custom"/>
  <p:tag name="KSO_WM_TEMPLATE_USER_THEME" val="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TEMPLATE_INDEX" val="40480246"/>
</p:tagLst>
</file>

<file path=ppt/tags/tag67.xml><?xml version="1.0" encoding="utf-8"?>
<p:tagLst xmlns:p="http://schemas.openxmlformats.org/presentationml/2006/main">
  <p:tag name="KSO_WM_UNIT_ID" val="_7**"/>
  <p:tag name="KSO_WM_BEAUTIFY_FLAG" val="#wm#"/>
  <p:tag name="KSO_WM_TAG_VERSION" val="3.0"/>
  <p:tag name="KSO_WM_UNIT_LAYERLEVEL" val="1"/>
  <p:tag name="KSO_WM_TEMPLATE_CATEGORY" val="custom"/>
  <p:tag name="KSO_WM_TEMPLATE_USER_THEME" val="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TEMPLATE_INDEX" val="40480246"/>
</p:tagLst>
</file>

<file path=ppt/tags/tag68.xml><?xml version="1.0" encoding="utf-8"?>
<p:tagLst xmlns:p="http://schemas.openxmlformats.org/presentationml/2006/main">
  <p:tag name="KSO_WM_UNIT_ID" val="_8**"/>
  <p:tag name="KSO_WM_BEAUTIFY_FLAG" val="#wm#"/>
  <p:tag name="KSO_WM_TAG_VERSION" val="3.0"/>
  <p:tag name="KSO_WM_UNIT_LAYERLEVEL" val="1"/>
  <p:tag name="KSO_WM_TEMPLATE_CATEGORY" val="custom"/>
  <p:tag name="KSO_WM_TEMPLATE_USER_THEME" val="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TEMPLATE_INDEX" val="40480246"/>
</p:tagLst>
</file>

<file path=ppt/tags/tag69.xml><?xml version="1.0" encoding="utf-8"?>
<p:tagLst xmlns:p="http://schemas.openxmlformats.org/presentationml/2006/main">
  <p:tag name="KSO_WM_UNIT_ID" val="_8**"/>
  <p:tag name="KSO_WM_BEAUTIFY_FLAG" val="#wm#"/>
  <p:tag name="KSO_WM_TAG_VERSION" val="3.0"/>
  <p:tag name="KSO_WM_UNIT_LAYERLEVEL" val="1"/>
  <p:tag name="KSO_WM_TEMPLATE_CATEGORY" val="custom"/>
  <p:tag name="KSO_WM_TEMPLATE_USER_THEME" val="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TEMPLATE_INDEX" val="40480246"/>
</p:tagLst>
</file>

<file path=ppt/tags/tag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70.xml><?xml version="1.0" encoding="utf-8"?>
<p:tagLst xmlns:p="http://schemas.openxmlformats.org/presentationml/2006/main">
  <p:tag name="KSO_WM_UNIT_ID" val="_8**"/>
  <p:tag name="KSO_WM_BEAUTIFY_FLAG" val="#wm#"/>
  <p:tag name="KSO_WM_TAG_VERSION" val="3.0"/>
  <p:tag name="KSO_WM_UNIT_LAYERLEVEL" val="1"/>
  <p:tag name="KSO_WM_TEMPLATE_CATEGORY" val="custom"/>
  <p:tag name="KSO_WM_TEMPLATE_USER_THEME" val="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TEMPLATE_INDEX" val="40480246"/>
</p:tagLst>
</file>

<file path=ppt/tags/tag71.xml><?xml version="1.0" encoding="utf-8"?>
<p:tagLst xmlns:p="http://schemas.openxmlformats.org/presentationml/2006/main">
  <p:tag name="KSO_WM_UNIT_TYPE" val="f"/>
  <p:tag name="KSO_WM_UNIT_INDEX" val="1"/>
  <p:tag name="KSO_WM_UNIT_ID" val="_8*f*1"/>
  <p:tag name="KSO_WM_BEAUTIFY_FLAG" val="#wm#"/>
  <p:tag name="KSO_WM_TAG_VERSION" val="3.0"/>
  <p:tag name="KSO_WM_UNIT_LAYERLEVEL" val="1"/>
  <p:tag name="KSO_WM_TEMPLATE_CATEGORY" val="custom"/>
  <p:tag name="KSO_WM_TEMPLATE_USER_THEME" val="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TEMPLATE_INDEX" val="40480246"/>
</p:tagLst>
</file>

<file path=ppt/tags/tag72.xml><?xml version="1.0" encoding="utf-8"?>
<p:tagLst xmlns:p="http://schemas.openxmlformats.org/presentationml/2006/main">
  <p:tag name="KSO_WM_UNIT_TYPE" val="a"/>
  <p:tag name="KSO_WM_UNIT_INDEX" val="1"/>
  <p:tag name="KSO_WM_UNIT_ID" val="_8*a*1"/>
  <p:tag name="KSO_WM_BEAUTIFY_FLAG" val="#wm#"/>
  <p:tag name="KSO_WM_TAG_VERSION" val="3.0"/>
  <p:tag name="KSO_WM_UNIT_LAYERLEVEL" val="1"/>
  <p:tag name="KSO_WM_TEMPLATE_CATEGORY" val="custom"/>
  <p:tag name="KSO_WM_TEMPLATE_USER_THEME" val="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TEMPLATE_INDEX" val="40480246"/>
</p:tagLst>
</file>

<file path=ppt/tags/tag73.xml><?xml version="1.0" encoding="utf-8"?>
<p:tagLst xmlns:p="http://schemas.openxmlformats.org/presentationml/2006/main">
  <p:tag name="KSO_WM_UNIT_TYPE" val="i"/>
  <p:tag name="KSO_WM_UNIT_INDEX" val="1"/>
  <p:tag name="KSO_WM_BEAUTIFY_FLAG" val="#wm#"/>
  <p:tag name="KSO_WM_TAG_VERSION" val="3.0"/>
  <p:tag name="LAYOUTZORDER" val="2"/>
  <p:tag name="KSO_WM_UNIT_ID" val="_9*i*1"/>
  <p:tag name="KSO_WM_UNIT_LAYERLEVEL" val="1"/>
  <p:tag name="KSO_WM_TEMPLATE_CATEGORY" val="custom"/>
  <p:tag name="KSO_WM_TEMPLATE_USER_THEME" val="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TEMPLATE_INDEX" val="40480246"/>
</p:tagLst>
</file>

<file path=ppt/tags/tag74.xml><?xml version="1.0" encoding="utf-8"?>
<p:tagLst xmlns:p="http://schemas.openxmlformats.org/presentationml/2006/main">
  <p:tag name="KSO_WM_UNIT_TYPE" val="f"/>
  <p:tag name="KSO_WM_BEAUTIFY_FLAG" val="#wm#"/>
  <p:tag name="KSO_WM_UNIT_INDEX" val="1"/>
  <p:tag name="KSO_WM_UNIT_SUBTYPE" val="c"/>
  <p:tag name="KSO_WM_UNIT_TEXT_TYPE" val="1"/>
  <p:tag name="KSO_WM_FIGMA_FLAG" val="#fgm#"/>
  <p:tag name="KSO_WM_UNIT_ID" val="_9*f*1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TEMPLATE_INDEX" val="40480246"/>
  <p:tag name="KSO_WM_TEMPLATE_CATEGORY" val="custom"/>
</p:tagLst>
</file>

<file path=ppt/tags/tag75.xml><?xml version="1.0" encoding="utf-8"?>
<p:tagLst xmlns:p="http://schemas.openxmlformats.org/presentationml/2006/main">
  <p:tag name="KSO_WM_UNIT_TYPE" val="a"/>
  <p:tag name="KSO_WM_BEAUTIFY_FLAG" val="#wm#"/>
  <p:tag name="KSO_WM_UNIT_INDEX" val="1"/>
  <p:tag name="KSO_WM_UNIT_TEXT_TYPE" val="1"/>
  <p:tag name="KSO_WM_LAYOUT_CHECK_HASH" val="95f3256b158c412f1a401b826a32e7605ab80903"/>
  <p:tag name="KSO_WM_NEWLAYOUT_ID" val="1066"/>
  <p:tag name="KSO_WM_FIGMA_FLAG" val="#fgm#"/>
  <p:tag name="KSO_WM_UNIT_ID" val="_9*a*1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TEMPLATE_INDEX" val="40480246"/>
  <p:tag name="KSO_WM_TEMPLATE_CATEGORY" val="custom"/>
</p:tagLst>
</file>

<file path=ppt/tags/tag76.xml><?xml version="1.0" encoding="utf-8"?>
<p:tagLst xmlns:p="http://schemas.openxmlformats.org/presentationml/2006/main">
  <p:tag name="KSO_WM_UNIT_HIGHLIGHT" val="0"/>
  <p:tag name="KSO_WM_BEAUTIFY_FLAG" val="#wm#"/>
  <p:tag name="KSO_WM_UNIT_INDEX" val="2"/>
  <p:tag name="KSO_WM_UNIT_SUBTYPE" val="b"/>
  <p:tag name="KSO_WM_UNIT_TEXT_TYPE" val="1"/>
  <p:tag name="KSO_WM_UNIT_TYPE" val="f"/>
  <p:tag name="KSO_WM_FIGMA_FLAG" val="#fgm#"/>
  <p:tag name="KSO_WM_UNIT_ID" val="_9*f*2"/>
  <p:tag name="KSO_WM_TAG_VERSION" val="3.0"/>
  <p:tag name="KSO_WM_UNIT_ISNUMDGMTITLE" val="0"/>
  <p:tag name="KSO_WM_UNIT_NOCLEAR" val="0"/>
  <p:tag name="KSO_WM_UNIT_COMPATIBLE" val="0"/>
  <p:tag name="KSO_WM_UNIT_DIAGRAM_ISNUMVISUAL" val="0"/>
  <p:tag name="KSO_WM_UNIT_DIAGRAM_ISREFERUNIT" val="0"/>
  <p:tag name="KSO_WM_UNIT_LAYERLEVEL" val="1"/>
  <p:tag name="KSO_WM_TEMPLATE_INDEX" val="40480246"/>
  <p:tag name="KSO_WM_TEMPLATE_CATEGORY" val="custom"/>
</p:tagLst>
</file>

<file path=ppt/tags/tag77.xml><?xml version="1.0" encoding="utf-8"?>
<p:tagLst xmlns:p="http://schemas.openxmlformats.org/presentationml/2006/main">
  <p:tag name="KSO_WM_UNIT_TYPE" val="i"/>
  <p:tag name="KSO_WM_UNIT_INDEX" val="1"/>
  <p:tag name="KSO_WM_BEAUTIFY_FLAG" val="#wm#"/>
  <p:tag name="KSO_WM_TAG_VERSION" val="3.0"/>
  <p:tag name="LAYOUTZORDER" val="2"/>
  <p:tag name="KSO_WM_UNIT_ID" val="_10*i*1"/>
  <p:tag name="KSO_WM_UNIT_LAYERLEVEL" val="1"/>
  <p:tag name="KSO_WM_TEMPLATE_CATEGORY" val="custom"/>
  <p:tag name="KSO_WM_TEMPLATE_USER_THEME" val="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TEMPLATE_INDEX" val="40480246"/>
</p:tagLst>
</file>

<file path=ppt/tags/tag78.xml><?xml version="1.0" encoding="utf-8"?>
<p:tagLst xmlns:p="http://schemas.openxmlformats.org/presentationml/2006/main">
  <p:tag name="KSO_WM_UNIT_HIGHLIGHT" val="0"/>
  <p:tag name="KSO_WM_BEAUTIFY_FLAG" val="#wm#"/>
  <p:tag name="KSO_WM_UNIT_INDEX" val="1"/>
  <p:tag name="KSO_WM_UNIT_TEXT_TYPE" val="1"/>
  <p:tag name="KSO_WM_UNIT_TYPE" val="a"/>
  <p:tag name="KSO_WM_LAYOUT_CHECK_HASH" val="16e79b899afc33ca64ae5c5d7255207abaf4337b"/>
  <p:tag name="KSO_WM_NEWLAYOUT_ID" val="1072"/>
  <p:tag name="KSO_WM_FIGMA_FLAG" val="#fgm#"/>
  <p:tag name="KSO_WM_UNIT_ID" val="_10*a*1"/>
  <p:tag name="KSO_WM_TAG_VERSION" val="3.0"/>
  <p:tag name="KSO_WM_UNIT_ISNUMDGMTITLE" val="0"/>
  <p:tag name="KSO_WM_UNIT_NOCLEAR" val="0"/>
  <p:tag name="KSO_WM_UNIT_COMPATIBLE" val="0"/>
  <p:tag name="KSO_WM_UNIT_DIAGRAM_ISNUMVISUAL" val="0"/>
  <p:tag name="KSO_WM_UNIT_DIAGRAM_ISREFERUNIT" val="0"/>
  <p:tag name="KSO_WM_UNIT_LAYERLEVEL" val="1"/>
  <p:tag name="KSO_WM_TEMPLATE_INDEX" val="40480246"/>
  <p:tag name="KSO_WM_TEMPLATE_CATEGORY" val="custom"/>
</p:tagLst>
</file>

<file path=ppt/tags/tag79.xml><?xml version="1.0" encoding="utf-8"?>
<p:tagLst xmlns:p="http://schemas.openxmlformats.org/presentationml/2006/main">
  <p:tag name="KSO_WM_UNIT_HIGHLIGHT" val="0"/>
  <p:tag name="KSO_WM_BEAUTIFY_FLAG" val="#wm#"/>
  <p:tag name="KSO_WM_UNIT_INDEX" val="1"/>
  <p:tag name="KSO_WM_UNIT_TYPE" val="e"/>
  <p:tag name="KSO_WM_FIGMA_FLAG" val="#fgm#"/>
  <p:tag name="KSO_WM_UNIT_ID" val="_10*e*1"/>
  <p:tag name="KSO_WM_TAG_VERSION" val="3.0"/>
  <p:tag name="KSO_WM_UNIT_ISNUMDGMTITLE" val="0"/>
  <p:tag name="KSO_WM_UNIT_NOCLEAR" val="0"/>
  <p:tag name="KSO_WM_UNIT_COMPATIBLE" val="0"/>
  <p:tag name="KSO_WM_UNIT_DIAGRAM_ISNUMVISUAL" val="0"/>
  <p:tag name="KSO_WM_UNIT_DIAGRAM_ISREFERUNIT" val="0"/>
  <p:tag name="KSO_WM_UNIT_LAYERLEVEL" val="1"/>
  <p:tag name="KSO_WM_TEMPLATE_INDEX" val="40480246"/>
  <p:tag name="KSO_WM_TEMPLATE_CATEGORY" val="custom"/>
</p:tagLst>
</file>

<file path=ppt/tags/tag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80.xml><?xml version="1.0" encoding="utf-8"?>
<p:tagLst xmlns:p="http://schemas.openxmlformats.org/presentationml/2006/main">
  <p:tag name="KSO_WM_UNIT_TYPE" val="i"/>
  <p:tag name="KSO_WM_UNIT_INDEX" val="1"/>
  <p:tag name="KSO_WM_BEAUTIFY_FLAG" val="#wm#"/>
  <p:tag name="KSO_WM_TAG_VERSION" val="3.0"/>
  <p:tag name="LAYOUTZORDER" val="2"/>
  <p:tag name="KSO_WM_UNIT_ID" val="_11*i*1"/>
  <p:tag name="KSO_WM_UNIT_LAYERLEVEL" val="1"/>
  <p:tag name="KSO_WM_TEMPLATE_CATEGORY" val="custom"/>
  <p:tag name="KSO_WM_TEMPLATE_USER_THEME" val="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TEMPLATE_INDEX" val="40480246"/>
</p:tagLst>
</file>

<file path=ppt/tags/tag81.xml><?xml version="1.0" encoding="utf-8"?>
<p:tagLst xmlns:p="http://schemas.openxmlformats.org/presentationml/2006/main">
  <p:tag name="KSO_WM_BEAUTIFY_FLAG" val="#wm#"/>
  <p:tag name="KSO_WM_UNIT_INDEX" val="1"/>
  <p:tag name="KSO_WM_UNIT_TEXT_TYPE" val="1"/>
  <p:tag name="KSO_WM_UNIT_TYPE" val="b"/>
  <p:tag name="KSO_WM_FIGMA_FLAG" val="#fgm#"/>
  <p:tag name="KSO_WM_UNIT_ID" val="_11*b*1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TEMPLATE_INDEX" val="40480246"/>
  <p:tag name="KSO_WM_TEMPLATE_CATEGORY" val="custom"/>
</p:tagLst>
</file>

<file path=ppt/tags/tag82.xml><?xml version="1.0" encoding="utf-8"?>
<p:tagLst xmlns:p="http://schemas.openxmlformats.org/presentationml/2006/main">
  <p:tag name="KSO_WM_UNIT_TYPE" val="a"/>
  <p:tag name="KSO_WM_BEAUTIFY_FLAG" val="#wm#"/>
  <p:tag name="KSO_WM_UNIT_INDEX" val="1"/>
  <p:tag name="KSO_WM_UNIT_TEXT_TYPE" val="1"/>
  <p:tag name="KSO_WM_LAYOUT_CHECK_HASH" val="da20184d21bd34c9d84ce269b5c1a1b5369f3fec"/>
  <p:tag name="KSO_WM_NEWLAYOUT_ID" val="1078"/>
  <p:tag name="KSO_WM_FIGMA_FLAG" val="#fgm#"/>
  <p:tag name="KSO_WM_UNIT_ID" val="_11*a*1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TEMPLATE_INDEX" val="40480246"/>
  <p:tag name="KSO_WM_TEMPLATE_CATEGORY" val="custom"/>
</p:tagLst>
</file>

<file path=ppt/tags/tag83.xml><?xml version="1.0" encoding="utf-8"?>
<p:tagLst xmlns:p="http://schemas.openxmlformats.org/presentationml/2006/main">
  <p:tag name="KSO_WM_UNIT_ID" val="_1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TEMPLATE_INDEX" val="40480246"/>
  <p:tag name="KSO_WM_TEMPLATE_CATEGORY" val="custom"/>
</p:tagLst>
</file>

<file path=ppt/tags/tag84.xml><?xml version="1.0" encoding="utf-8"?>
<p:tagLst xmlns:p="http://schemas.openxmlformats.org/presentationml/2006/main">
  <p:tag name="KSO_WM_UNIT_ID" val="_1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TEMPLATE_INDEX" val="40480246"/>
  <p:tag name="KSO_WM_TEMPLATE_CATEGORY" val="custom"/>
</p:tagLst>
</file>

<file path=ppt/tags/tag85.xml><?xml version="1.0" encoding="utf-8"?>
<p:tagLst xmlns:p="http://schemas.openxmlformats.org/presentationml/2006/main">
  <p:tag name="KSO_WM_UNIT_ID" val="_1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TEMPLATE_INDEX" val="40480246"/>
  <p:tag name="KSO_WM_TEMPLATE_CATEGORY" val="custom"/>
</p:tagLst>
</file>

<file path=ppt/tags/tag86.xml><?xml version="1.0" encoding="utf-8"?>
<p:tagLst xmlns:p="http://schemas.openxmlformats.org/presentationml/2006/main">
  <p:tag name="KSO_WM_BEAUTIFY_FLAG" val="#fgm#"/>
  <p:tag name="KSO_WM_FIGMA_FLAG" val="#fgm#"/>
  <p:tag name="KSO_WM_UNIT_INDEX" val="1"/>
  <p:tag name="KSO_WM_UNIT_TEXT_TYPE" val="1"/>
  <p:tag name="KSO_WM_UNIT_TYPE" val="b"/>
</p:tagLst>
</file>

<file path=ppt/tags/tag87.xml><?xml version="1.0" encoding="utf-8"?>
<p:tagLst xmlns:p="http://schemas.openxmlformats.org/presentationml/2006/main">
  <p:tag name="KSO_WM_BEAUTIFY_FLAG" val="#fgm#"/>
  <p:tag name="KSO_WM_FIGMA_FLAG" val="#fgm#"/>
  <p:tag name="KSO_WM_UNIT_INDEX" val="1"/>
  <p:tag name="KSO_WM_UNIT_TEXT_TYPE" val="1"/>
  <p:tag name="KSO_WM_UNIT_TYPE" val="a"/>
  <p:tag name="KSO_WM_LAYOUT_CHECK_HASH" val="f1fd0cab632ec3e4f168cd76d7ca6221e22e6908"/>
  <p:tag name="KSO_WM_NEWLAYOUT_ID" val="1"/>
</p:tagLst>
</file>

<file path=ppt/tags/tag88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1_1"/>
  <p:tag name="KSO_WM_UNIT_SUBTYPE" val="d"/>
  <p:tag name="KSO_WM_UNIT_TYPE" val="l_h_i"/>
</p:tagLst>
</file>

<file path=ppt/tags/tag89.xml><?xml version="1.0" encoding="utf-8"?>
<p:tagLst xmlns:p="http://schemas.openxmlformats.org/presentationml/2006/main">
  <p:tag name="KSO_WM_FIGMA_DECORATION_INDEX" val="25"/>
  <p:tag name="$PH_EXT" val="2"/>
  <p:tag name="KSO_WM_BEAUTIFY_FLAG" val="#fgm#"/>
  <p:tag name="KSO_WM_DIAGRAM_GROUP_CODE" val="1"/>
  <p:tag name="KSO_WM_FIGMA_FLAG" val="#fgm#"/>
  <p:tag name="KSO_WM_UNIT_INDEX" val="1_1_2"/>
  <p:tag name="KSO_WM_UNIT_TYPE" val="l_h_i"/>
</p:tagLst>
</file>

<file path=ppt/tags/tag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90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1_1"/>
  <p:tag name="KSO_WM_UNIT_TYPE" val="l_h_a"/>
</p:tagLst>
</file>

<file path=ppt/tags/tag91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2_1"/>
  <p:tag name="KSO_WM_UNIT_SUBTYPE" val="d"/>
  <p:tag name="KSO_WM_UNIT_TYPE" val="l_h_i"/>
</p:tagLst>
</file>

<file path=ppt/tags/tag92.xml><?xml version="1.0" encoding="utf-8"?>
<p:tagLst xmlns:p="http://schemas.openxmlformats.org/presentationml/2006/main">
  <p:tag name="KSO_WM_FIGMA_DECORATION_INDEX" val="25"/>
  <p:tag name="$PH_EXT" val="2"/>
  <p:tag name="KSO_WM_BEAUTIFY_FLAG" val="#fgm#"/>
  <p:tag name="KSO_WM_DIAGRAM_GROUP_CODE" val="1"/>
  <p:tag name="KSO_WM_FIGMA_FLAG" val="#fgm#"/>
  <p:tag name="KSO_WM_UNIT_INDEX" val="1_2_2"/>
  <p:tag name="KSO_WM_UNIT_TYPE" val="l_h_i"/>
</p:tagLst>
</file>

<file path=ppt/tags/tag93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2_1"/>
  <p:tag name="KSO_WM_UNIT_TYPE" val="l_h_a"/>
</p:tagLst>
</file>

<file path=ppt/tags/tag94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3_1"/>
  <p:tag name="KSO_WM_UNIT_SUBTYPE" val="d"/>
  <p:tag name="KSO_WM_UNIT_TYPE" val="l_h_i"/>
</p:tagLst>
</file>

<file path=ppt/tags/tag95.xml><?xml version="1.0" encoding="utf-8"?>
<p:tagLst xmlns:p="http://schemas.openxmlformats.org/presentationml/2006/main">
  <p:tag name="KSO_WM_FIGMA_DECORATION_INDEX" val="25"/>
  <p:tag name="$PH_EXT" val="2"/>
  <p:tag name="KSO_WM_BEAUTIFY_FLAG" val="#fgm#"/>
  <p:tag name="KSO_WM_DIAGRAM_GROUP_CODE" val="1"/>
  <p:tag name="KSO_WM_FIGMA_FLAG" val="#fgm#"/>
  <p:tag name="KSO_WM_UNIT_INDEX" val="1_3_2"/>
  <p:tag name="KSO_WM_UNIT_TYPE" val="l_h_i"/>
</p:tagLst>
</file>

<file path=ppt/tags/tag96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3_1"/>
  <p:tag name="KSO_WM_UNIT_TYPE" val="l_h_a"/>
</p:tagLst>
</file>

<file path=ppt/tags/tag97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4_1"/>
  <p:tag name="KSO_WM_UNIT_SUBTYPE" val="d"/>
  <p:tag name="KSO_WM_UNIT_TYPE" val="l_h_i"/>
</p:tagLst>
</file>

<file path=ppt/tags/tag98.xml><?xml version="1.0" encoding="utf-8"?>
<p:tagLst xmlns:p="http://schemas.openxmlformats.org/presentationml/2006/main">
  <p:tag name="KSO_WM_FIGMA_DECORATION_INDEX" val="25"/>
  <p:tag name="$PH_EXT" val="2"/>
  <p:tag name="KSO_WM_BEAUTIFY_FLAG" val="#fgm#"/>
  <p:tag name="KSO_WM_DIAGRAM_GROUP_CODE" val="1"/>
  <p:tag name="KSO_WM_FIGMA_FLAG" val="#fgm#"/>
  <p:tag name="KSO_WM_UNIT_INDEX" val="1_4_2"/>
  <p:tag name="KSO_WM_UNIT_TYPE" val="l_h_i"/>
</p:tagLst>
</file>

<file path=ppt/tags/tag99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4_1"/>
  <p:tag name="KSO_WM_UNIT_TYPE" val="l_h_a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Aspect">
      <a:majorFont>
        <a:latin typeface="微软雅黑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微软雅黑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小清新粉色水彩通用模板">
  <a:themeElements>
    <a:clrScheme name="自定义 134">
      <a:dk1>
        <a:srgbClr val="000000"/>
      </a:dk1>
      <a:lt1>
        <a:srgbClr val="FFFFFF"/>
      </a:lt1>
      <a:dk2>
        <a:srgbClr val="062540"/>
      </a:dk2>
      <a:lt2>
        <a:srgbClr val="FFFBFE"/>
      </a:lt2>
      <a:accent1>
        <a:srgbClr val="75A2E0"/>
      </a:accent1>
      <a:accent2>
        <a:srgbClr val="2C96F2"/>
      </a:accent2>
      <a:accent3>
        <a:srgbClr val="24D3BA"/>
      </a:accent3>
      <a:accent4>
        <a:srgbClr val="00A4E5"/>
      </a:accent4>
      <a:accent5>
        <a:srgbClr val="24D49C"/>
      </a:accent5>
      <a:accent6>
        <a:srgbClr val="00B3DB"/>
      </a:accent6>
      <a:hlink>
        <a:srgbClr val="0026E5"/>
      </a:hlink>
      <a:folHlink>
        <a:srgbClr val="7E1FAD"/>
      </a:folHlink>
    </a:clrScheme>
    <a:fontScheme name="自定义 17">
      <a:majorFont>
        <a:latin typeface="Arial"/>
        <a:ea typeface="汉仪中宋简"/>
        <a:cs typeface=""/>
      </a:majorFont>
      <a:minorFont>
        <a:latin typeface="Arial"/>
        <a:ea typeface="汉仪中宋简"/>
        <a:cs typeface=""/>
      </a:minorFont>
    </a:fontScheme>
    <a:fmtScheme name="WPS">
      <a:fillStyleLst>
        <a:solidFill>
          <a:schemeClr val="phClr"/>
        </a:solidFill>
        <a:gradFill>
          <a:gsLst>
            <a:gs pos="0">
              <a:schemeClr val="phClr">
                <a:lumOff val="17500"/>
              </a:schemeClr>
            </a:gs>
            <a:gs pos="100000">
              <a:schemeClr val="phClr"/>
            </a:gs>
          </a:gsLst>
          <a:lin ang="2700000" scaled="0"/>
        </a:gradFill>
        <a:gradFill>
          <a:gsLst>
            <a:gs pos="0">
              <a:schemeClr val="phClr">
                <a:hueOff val="-2520000"/>
              </a:schemeClr>
            </a:gs>
            <a:gs pos="100000">
              <a:schemeClr val="phClr"/>
            </a:gs>
          </a:gsLst>
          <a:lin ang="27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gradFill>
            <a:gsLst>
              <a:gs pos="0">
                <a:schemeClr val="phClr">
                  <a:hueOff val="-4200000"/>
                </a:schemeClr>
              </a:gs>
              <a:gs pos="100000">
                <a:schemeClr val="phClr"/>
              </a:gs>
            </a:gsLst>
            <a:lin ang="2700000" scaled="1"/>
          </a:gradFill>
          <a:prstDash val="solid"/>
          <a:miter lim="800000"/>
        </a:ln>
      </a:lnStyleLst>
      <a:effectStyleLst>
        <a:effectStyle>
          <a:effectLst>
            <a:outerShdw blurRad="101600" dist="50800" dir="5400000" algn="ctr" rotWithShape="0">
              <a:schemeClr val="phClr">
                <a:alpha val="60000"/>
              </a:schemeClr>
            </a:outerShdw>
          </a:effectLst>
        </a:effectStyle>
        <a:effectStyle>
          <a:effectLst>
            <a:reflection stA="50000" endA="300" endPos="40000" dist="25400" dir="5400000" sy="-100000" algn="bl" rotWithShape="0"/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3157</Words>
  <Application>WPS Office WWO_wpscloud_20260409124150-2e61b06350</Application>
  <PresentationFormat>宽屏</PresentationFormat>
  <Paragraphs>356</Paragraphs>
  <Slides>27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9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27</vt:i4>
      </vt:variant>
    </vt:vector>
  </HeadingPairs>
  <TitlesOfParts>
    <vt:vector size="38" baseType="lpstr">
      <vt:lpstr>Arial</vt:lpstr>
      <vt:lpstr>宋体</vt:lpstr>
      <vt:lpstr>Wingdings</vt:lpstr>
      <vt:lpstr>微软雅黑</vt:lpstr>
      <vt:lpstr>汉仪旗黑KW 55S</vt:lpstr>
      <vt:lpstr>汉仪书宋二KW</vt:lpstr>
      <vt:lpstr>Kingsoft Confetti</vt:lpstr>
      <vt:lpstr>汉仪中宋简</vt:lpstr>
      <vt:lpstr>汉仪中宋简</vt:lpstr>
      <vt:lpstr>Office 主题</vt:lpstr>
      <vt:lpstr>小清新粉色水彩通用模板</vt:lpstr>
      <vt:lpstr>雨水收集</vt:lpstr>
      <vt:lpstr>目录</vt:lpstr>
      <vt:lpstr>雨水收集的意义</vt:lpstr>
      <vt:lpstr>水资源利用</vt:lpstr>
      <vt:lpstr>缓解城市内涝</vt:lpstr>
      <vt:lpstr>雨水收集系统的构成</vt:lpstr>
      <vt:lpstr>集水装置</vt:lpstr>
      <vt:lpstr>输水管道</vt:lpstr>
      <vt:lpstr>过滤设备</vt:lpstr>
      <vt:lpstr>储存容器</vt:lpstr>
      <vt:lpstr>雨水收集方法</vt:lpstr>
      <vt:lpstr>屋顶雨水收集</vt:lpstr>
      <vt:lpstr>地面雨水收集</vt:lpstr>
      <vt:lpstr>绿地雨水收集</vt:lpstr>
      <vt:lpstr>雨水收集的应用场景</vt:lpstr>
      <vt:lpstr>农业灌溉</vt:lpstr>
      <vt:lpstr>景观用水</vt:lpstr>
      <vt:lpstr>工业用水</vt:lpstr>
      <vt:lpstr>家庭冲厕</vt:lpstr>
      <vt:lpstr>雨水收集面临的问题</vt:lpstr>
      <vt:lpstr>水质污染</vt:lpstr>
      <vt:lpstr>初期投资大</vt:lpstr>
      <vt:lpstr>解决措施</vt:lpstr>
      <vt:lpstr>水质处理</vt:lpstr>
      <vt:lpstr>优化投资方案</vt:lpstr>
      <vt:lpstr>谢谢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雨水收集</dc:title>
  <dc:creator/>
  <cp:lastModifiedBy/>
  <dcterms:created xsi:type="dcterms:W3CDTF">2026-04-22T02:57:25Z</dcterms:created>
  <dcterms:modified xsi:type="dcterms:W3CDTF">2026-04-22T02:57:25Z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2052-12.9.0.25970</vt:lpwstr>
  </property>
  <property fmtid="{D5CDD505-2E9C-101B-9397-08002B2CF9AE}" pid="3" name="KSOTemplateUUID">
    <vt:lpwstr>v1.0_ai_69796625057</vt:lpwstr>
  </property>
  <property fmtid="{D5CDD505-2E9C-101B-9397-08002B2CF9AE}" pid="4" name="ICV">
    <vt:lpwstr>F89DA8991332FC470839E86914792F51_42</vt:lpwstr>
  </property>
</Properties>
</file>